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15" r:id="rId2"/>
    <p:sldId id="365" r:id="rId3"/>
    <p:sldId id="399" r:id="rId4"/>
    <p:sldId id="395" r:id="rId5"/>
    <p:sldId id="401" r:id="rId6"/>
    <p:sldId id="402" r:id="rId7"/>
    <p:sldId id="396" r:id="rId8"/>
    <p:sldId id="400" r:id="rId9"/>
    <p:sldId id="398" r:id="rId10"/>
    <p:sldId id="403" r:id="rId11"/>
  </p:sldIdLst>
  <p:sldSz cx="9906000" cy="6858000" type="A4"/>
  <p:notesSz cx="7104063" cy="10234613"/>
  <p:defaultTextStyle>
    <a:defPPr marL="0" marR="0" indent="0" algn="l" defTabSz="402336" rtl="0" fontAlgn="auto" latinLnBrk="1" hangingPunct="0">
      <a:lnSpc>
        <a:spcPct val="100000"/>
      </a:lnSpc>
      <a:spcBef>
        <a:spcPts val="0"/>
      </a:spcBef>
      <a:spcAft>
        <a:spcPts val="0"/>
      </a:spcAft>
      <a:buClrTx/>
      <a:buSzTx/>
      <a:buFontTx/>
      <a:buNone/>
      <a:tabLst/>
      <a:defRPr kumimoji="0" sz="792" b="0" i="0" u="none" strike="noStrike" cap="none" spc="0" normalizeH="0" baseline="0">
        <a:ln>
          <a:noFill/>
        </a:ln>
        <a:solidFill>
          <a:srgbClr val="000000"/>
        </a:solidFill>
        <a:effectLst/>
        <a:uFillTx/>
      </a:defRPr>
    </a:defPPr>
    <a:lvl1pPr marL="0" marR="0" indent="0"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1pPr>
    <a:lvl2pPr marL="0" marR="0" indent="219012"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2pPr>
    <a:lvl3pPr marL="0" marR="0" indent="438023"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3pPr>
    <a:lvl4pPr marL="0" marR="0" indent="657034"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4pPr>
    <a:lvl5pPr marL="0" marR="0" indent="876046"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5pPr>
    <a:lvl6pPr marL="0" marR="0" indent="1095058"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6pPr>
    <a:lvl7pPr marL="0" marR="0" indent="1314069"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7pPr>
    <a:lvl8pPr marL="0" marR="0" indent="1533081"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8pPr>
    <a:lvl9pPr marL="0" marR="0" indent="1752093" algn="l" defTabSz="794812" rtl="0" fontAlgn="auto" latinLnBrk="0" hangingPunct="0">
      <a:lnSpc>
        <a:spcPct val="140000"/>
      </a:lnSpc>
      <a:spcBef>
        <a:spcPts val="0"/>
      </a:spcBef>
      <a:spcAft>
        <a:spcPts val="0"/>
      </a:spcAft>
      <a:buClrTx/>
      <a:buSzTx/>
      <a:buFontTx/>
      <a:buNone/>
      <a:tabLst/>
      <a:defRPr kumimoji="0" sz="836" b="0" i="0" u="none" strike="noStrike" cap="none" spc="9" normalizeH="0" baseline="0">
        <a:ln>
          <a:noFill/>
        </a:ln>
        <a:solidFill>
          <a:srgbClr val="ABA9A7"/>
        </a:solidFill>
        <a:effectLst/>
        <a:uFillTx/>
        <a:latin typeface="Lato Regular"/>
        <a:ea typeface="Lato Regular"/>
        <a:cs typeface="Lato Regular"/>
        <a:sym typeface="Lato Regular"/>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5050"/>
    <a:srgbClr val="FFCCFF"/>
    <a:srgbClr val="E2CDBE"/>
    <a:srgbClr val="A2EFFE"/>
    <a:srgbClr val="3F3F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79F9B-C8AD-4ECF-867C-F80982D2A7FF}" v="179" dt="2024-02-23T14:17:57.23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ato Regular"/>
          <a:ea typeface="Lato Regular"/>
          <a:cs typeface="Lato Regula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Lato Regular"/>
          <a:ea typeface="Lato Regular"/>
          <a:cs typeface="Lato Regular"/>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Lato Regular"/>
          <a:ea typeface="Lato Regular"/>
          <a:cs typeface="Lato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Lato Medium"/>
          <a:ea typeface="Lato Medium"/>
          <a:cs typeface="Lato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Lato Regular"/>
          <a:ea typeface="Lato Regular"/>
          <a:cs typeface="Lato Regular"/>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Lato Medium"/>
          <a:ea typeface="Lato Medium"/>
          <a:cs typeface="Lato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Lato Light"/>
          <a:ea typeface="Lato Light"/>
          <a:cs typeface="Lato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Lato Medium"/>
          <a:ea typeface="Lato Medium"/>
          <a:cs typeface="Lato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Lato Medium"/>
          <a:ea typeface="Lato Medium"/>
          <a:cs typeface="Lato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Lato Medium"/>
          <a:ea typeface="Lato Medium"/>
          <a:cs typeface="Lato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Lato Regular"/>
          <a:ea typeface="Lato Regular"/>
          <a:cs typeface="Lato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Lato Regular"/>
          <a:ea typeface="Lato Regular"/>
          <a:cs typeface="Lato Regular"/>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Lato Regular"/>
          <a:ea typeface="Lato Regular"/>
          <a:cs typeface="Lato Regular"/>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3447" autoAdjust="0"/>
  </p:normalViewPr>
  <p:slideViewPr>
    <p:cSldViewPr snapToGrid="0">
      <p:cViewPr varScale="1">
        <p:scale>
          <a:sx n="74" d="100"/>
          <a:sy n="74" d="100"/>
        </p:scale>
        <p:origin x="99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xfrm>
            <a:off x="781050" y="768350"/>
            <a:ext cx="5541963" cy="3836988"/>
          </a:xfrm>
          <a:prstGeom prst="rect">
            <a:avLst/>
          </a:prstGeom>
        </p:spPr>
        <p:txBody>
          <a:bodyPr lIns="94668" tIns="47334" rIns="94668" bIns="47334"/>
          <a:lstStyle/>
          <a:p>
            <a:endParaRPr/>
          </a:p>
        </p:txBody>
      </p:sp>
      <p:sp>
        <p:nvSpPr>
          <p:cNvPr id="812" name="Shape 812"/>
          <p:cNvSpPr>
            <a:spLocks noGrp="1"/>
          </p:cNvSpPr>
          <p:nvPr>
            <p:ph type="body" sz="quarter" idx="1"/>
          </p:nvPr>
        </p:nvSpPr>
        <p:spPr>
          <a:xfrm>
            <a:off x="947209" y="4861442"/>
            <a:ext cx="5209647" cy="4605576"/>
          </a:xfrm>
          <a:prstGeom prst="rect">
            <a:avLst/>
          </a:prstGeom>
        </p:spPr>
        <p:txBody>
          <a:bodyPr lIns="94668" tIns="47334" rIns="94668" bIns="47334"/>
          <a:lstStyle/>
          <a:p>
            <a:endParaRPr/>
          </a:p>
        </p:txBody>
      </p:sp>
    </p:spTree>
  </p:cSld>
  <p:clrMap bg1="lt1" tx1="dk1" bg2="lt2" tx2="dk2" accent1="accent1" accent2="accent2" accent3="accent3" accent4="accent4" accent5="accent5" accent6="accent6" hlink="hlink" folHlink="folHlink"/>
  <p:notesStyle>
    <a:lvl1pPr defTabSz="201168" latinLnBrk="0">
      <a:lnSpc>
        <a:spcPct val="117999"/>
      </a:lnSpc>
      <a:defRPr sz="968">
        <a:latin typeface="나눔바른고딕" panose="020B0603020101020101" pitchFamily="50" charset="-127"/>
        <a:ea typeface="나눔바른고딕" panose="020B0603020101020101" pitchFamily="50" charset="-127"/>
        <a:cs typeface="나눔바른고딕" panose="020B0603020101020101" pitchFamily="50" charset="-127"/>
        <a:sym typeface="Lato Regular"/>
      </a:defRPr>
    </a:lvl1pPr>
    <a:lvl2pPr indent="100584" defTabSz="201168" latinLnBrk="0">
      <a:lnSpc>
        <a:spcPct val="117999"/>
      </a:lnSpc>
      <a:defRPr sz="968">
        <a:latin typeface="Lato Regular"/>
        <a:ea typeface="Lato Regular"/>
        <a:cs typeface="Lato Regular"/>
        <a:sym typeface="Lato Regular"/>
      </a:defRPr>
    </a:lvl2pPr>
    <a:lvl3pPr indent="201168" defTabSz="201168" latinLnBrk="0">
      <a:lnSpc>
        <a:spcPct val="117999"/>
      </a:lnSpc>
      <a:defRPr sz="968">
        <a:latin typeface="Lato Regular"/>
        <a:ea typeface="Lato Regular"/>
        <a:cs typeface="Lato Regular"/>
        <a:sym typeface="Lato Regular"/>
      </a:defRPr>
    </a:lvl3pPr>
    <a:lvl4pPr indent="301752" defTabSz="201168" latinLnBrk="0">
      <a:lnSpc>
        <a:spcPct val="117999"/>
      </a:lnSpc>
      <a:defRPr sz="968">
        <a:latin typeface="Lato Regular"/>
        <a:ea typeface="Lato Regular"/>
        <a:cs typeface="Lato Regular"/>
        <a:sym typeface="Lato Regular"/>
      </a:defRPr>
    </a:lvl4pPr>
    <a:lvl5pPr indent="402336" defTabSz="201168" latinLnBrk="0">
      <a:lnSpc>
        <a:spcPct val="117999"/>
      </a:lnSpc>
      <a:defRPr sz="968">
        <a:latin typeface="Lato Regular"/>
        <a:ea typeface="Lato Regular"/>
        <a:cs typeface="Lato Regular"/>
        <a:sym typeface="Lato Regular"/>
      </a:defRPr>
    </a:lvl5pPr>
    <a:lvl6pPr indent="502920" defTabSz="201168" latinLnBrk="0">
      <a:lnSpc>
        <a:spcPct val="117999"/>
      </a:lnSpc>
      <a:defRPr sz="968">
        <a:latin typeface="Lato Regular"/>
        <a:ea typeface="Lato Regular"/>
        <a:cs typeface="Lato Regular"/>
        <a:sym typeface="Lato Regular"/>
      </a:defRPr>
    </a:lvl6pPr>
    <a:lvl7pPr indent="603504" defTabSz="201168" latinLnBrk="0">
      <a:lnSpc>
        <a:spcPct val="117999"/>
      </a:lnSpc>
      <a:defRPr sz="968">
        <a:latin typeface="Lato Regular"/>
        <a:ea typeface="Lato Regular"/>
        <a:cs typeface="Lato Regular"/>
        <a:sym typeface="Lato Regular"/>
      </a:defRPr>
    </a:lvl7pPr>
    <a:lvl8pPr indent="704088" defTabSz="201168" latinLnBrk="0">
      <a:lnSpc>
        <a:spcPct val="117999"/>
      </a:lnSpc>
      <a:defRPr sz="968">
        <a:latin typeface="Lato Regular"/>
        <a:ea typeface="Lato Regular"/>
        <a:cs typeface="Lato Regular"/>
        <a:sym typeface="Lato Regular"/>
      </a:defRPr>
    </a:lvl8pPr>
    <a:lvl9pPr indent="804672" defTabSz="201168" latinLnBrk="0">
      <a:lnSpc>
        <a:spcPct val="117999"/>
      </a:lnSpc>
      <a:defRPr sz="968">
        <a:latin typeface="Lato Regular"/>
        <a:ea typeface="Lato Regular"/>
        <a:cs typeface="Lato Regular"/>
        <a:sym typeface="Lato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7185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0836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0DCEA-2AC3-1D84-88DB-19436790ED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F0AA5C-5173-9A79-E12E-5D278AE6FA7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44BD66-651E-CE27-497F-90FE126A703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9621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year plan">
    <p:spTree>
      <p:nvGrpSpPr>
        <p:cNvPr id="1" name=""/>
        <p:cNvGrpSpPr/>
        <p:nvPr/>
      </p:nvGrpSpPr>
      <p:grpSpPr>
        <a:xfrm>
          <a:off x="0" y="0"/>
          <a:ext cx="0" cy="0"/>
          <a:chOff x="0" y="0"/>
          <a:chExt cx="0" cy="0"/>
        </a:xfrm>
      </p:grpSpPr>
      <p:sp>
        <p:nvSpPr>
          <p:cNvPr id="339" name="Image"/>
          <p:cNvSpPr>
            <a:spLocks noGrp="1"/>
          </p:cNvSpPr>
          <p:nvPr>
            <p:ph type="pic" sz="quarter" idx="13"/>
          </p:nvPr>
        </p:nvSpPr>
        <p:spPr>
          <a:xfrm>
            <a:off x="3204790" y="2367059"/>
            <a:ext cx="1960563" cy="4000501"/>
          </a:xfrm>
          <a:prstGeom prst="rect">
            <a:avLst/>
          </a:prstGeom>
          <a:pattFill prst="pct5">
            <a:fgClr>
              <a:schemeClr val="bg2"/>
            </a:fgClr>
            <a:bgClr>
              <a:schemeClr val="tx2"/>
            </a:bgClr>
          </a:pattFill>
        </p:spPr>
        <p:txBody>
          <a:bodyPr lIns="91439" tIns="45719" rIns="91439" bIns="45719"/>
          <a:lstStyle/>
          <a:p>
            <a:endParaRPr/>
          </a:p>
        </p:txBody>
      </p:sp>
      <p:sp>
        <p:nvSpPr>
          <p:cNvPr id="340" name="Image"/>
          <p:cNvSpPr>
            <a:spLocks noGrp="1"/>
          </p:cNvSpPr>
          <p:nvPr>
            <p:ph type="pic" sz="quarter" idx="14"/>
          </p:nvPr>
        </p:nvSpPr>
        <p:spPr>
          <a:xfrm>
            <a:off x="5228320" y="2367059"/>
            <a:ext cx="1960563" cy="4000501"/>
          </a:xfrm>
          <a:prstGeom prst="rect">
            <a:avLst/>
          </a:prstGeom>
          <a:pattFill prst="pct5">
            <a:fgClr>
              <a:schemeClr val="bg2"/>
            </a:fgClr>
            <a:bgClr>
              <a:schemeClr val="tx2"/>
            </a:bgClr>
          </a:pattFill>
        </p:spPr>
        <p:txBody>
          <a:bodyPr lIns="91439" tIns="45719" rIns="91439" bIns="45719"/>
          <a:lstStyle/>
          <a:p>
            <a:endParaRPr/>
          </a:p>
        </p:txBody>
      </p:sp>
      <p:sp>
        <p:nvSpPr>
          <p:cNvPr id="341" name="Image"/>
          <p:cNvSpPr>
            <a:spLocks noGrp="1"/>
          </p:cNvSpPr>
          <p:nvPr>
            <p:ph type="pic" sz="quarter" idx="15"/>
          </p:nvPr>
        </p:nvSpPr>
        <p:spPr>
          <a:xfrm>
            <a:off x="7258753" y="2367059"/>
            <a:ext cx="1960563" cy="4000501"/>
          </a:xfrm>
          <a:prstGeom prst="rect">
            <a:avLst/>
          </a:prstGeom>
          <a:pattFill prst="pct5">
            <a:fgClr>
              <a:schemeClr val="bg2"/>
            </a:fgClr>
            <a:bgClr>
              <a:schemeClr val="tx2"/>
            </a:bgClr>
          </a:pattFill>
        </p:spPr>
        <p:txBody>
          <a:bodyPr lIns="91439" tIns="45719" rIns="91439" bIns="45719"/>
          <a:lstStyle/>
          <a:p>
            <a:endParaRPr/>
          </a:p>
        </p:txBody>
      </p:sp>
      <p:sp>
        <p:nvSpPr>
          <p:cNvPr id="342" name="Title Text"/>
          <p:cNvSpPr txBox="1">
            <a:spLocks noGrp="1"/>
          </p:cNvSpPr>
          <p:nvPr>
            <p:ph type="title"/>
          </p:nvPr>
        </p:nvSpPr>
        <p:spPr>
          <a:xfrm>
            <a:off x="516376" y="1633114"/>
            <a:ext cx="2908749" cy="2321720"/>
          </a:xfrm>
          <a:prstGeom prst="rect">
            <a:avLst/>
          </a:prstGeom>
        </p:spPr>
        <p:txBody>
          <a:bodyPr lIns="71437" tIns="71437" rIns="71437" bIns="71437" anchor="t">
            <a:normAutofit/>
          </a:bodyPr>
          <a:lstStyle>
            <a:lvl1pPr>
              <a:lnSpc>
                <a:spcPct val="100000"/>
              </a:lnSpc>
              <a:defRPr sz="3657" b="1" spc="53">
                <a:solidFill>
                  <a:srgbClr val="3F3F3F"/>
                </a:solidFill>
                <a:latin typeface="+mj-ea"/>
                <a:ea typeface="+mj-ea"/>
                <a:cs typeface="+mj-cs"/>
                <a:sym typeface="Lato Semibold"/>
              </a:defRPr>
            </a:lvl1pPr>
          </a:lstStyle>
          <a:p>
            <a:r>
              <a:t>Title Text</a:t>
            </a:r>
          </a:p>
        </p:txBody>
      </p:sp>
      <p:sp>
        <p:nvSpPr>
          <p:cNvPr id="6" name="Text Placeholder 8">
            <a:extLst>
              <a:ext uri="{FF2B5EF4-FFF2-40B4-BE49-F238E27FC236}">
                <a16:creationId xmlns:a16="http://schemas.microsoft.com/office/drawing/2014/main" id="{F617DEA7-9BFC-4249-AFFF-07BE66B76181}"/>
              </a:ext>
            </a:extLst>
          </p:cNvPr>
          <p:cNvSpPr>
            <a:spLocks noGrp="1"/>
          </p:cNvSpPr>
          <p:nvPr>
            <p:ph type="body" sz="quarter" idx="34"/>
          </p:nvPr>
        </p:nvSpPr>
        <p:spPr>
          <a:xfrm>
            <a:off x="5376964" y="5139470"/>
            <a:ext cx="1663274" cy="1144423"/>
          </a:xfrm>
        </p:spPr>
        <p:txBody>
          <a:bodyPr/>
          <a:lstStyle>
            <a:lvl1pPr marL="0" indent="0">
              <a:lnSpc>
                <a:spcPct val="200000"/>
              </a:lnSpc>
              <a:buNone/>
              <a:defRPr sz="813" b="0" i="0">
                <a:solidFill>
                  <a:schemeClr val="bg1"/>
                </a:solidFill>
                <a:latin typeface="+mn-ea"/>
                <a:ea typeface="+mn-ea"/>
                <a:cs typeface="Lato" panose="020F0502020204030203" pitchFamily="34" charset="0"/>
              </a:defRPr>
            </a:lvl1pPr>
            <a:lvl2pPr marL="200491"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2pPr>
            <a:lvl3pPr marL="400982"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3pPr>
            <a:lvl4pPr marL="601474"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4pPr>
            <a:lvl5pPr marL="801965"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a:t>
            </a:r>
          </a:p>
        </p:txBody>
      </p:sp>
      <p:sp>
        <p:nvSpPr>
          <p:cNvPr id="7" name="Text Placeholder 8">
            <a:extLst>
              <a:ext uri="{FF2B5EF4-FFF2-40B4-BE49-F238E27FC236}">
                <a16:creationId xmlns:a16="http://schemas.microsoft.com/office/drawing/2014/main" id="{6A33955A-527D-104D-A064-5E39300AA0BD}"/>
              </a:ext>
            </a:extLst>
          </p:cNvPr>
          <p:cNvSpPr>
            <a:spLocks noGrp="1"/>
          </p:cNvSpPr>
          <p:nvPr>
            <p:ph type="body" sz="quarter" idx="32"/>
          </p:nvPr>
        </p:nvSpPr>
        <p:spPr>
          <a:xfrm>
            <a:off x="3369842" y="5139470"/>
            <a:ext cx="1663274" cy="1144423"/>
          </a:xfrm>
        </p:spPr>
        <p:txBody>
          <a:bodyPr/>
          <a:lstStyle>
            <a:lvl1pPr marL="0" indent="0">
              <a:lnSpc>
                <a:spcPct val="200000"/>
              </a:lnSpc>
              <a:buNone/>
              <a:defRPr sz="813" b="0" i="0">
                <a:solidFill>
                  <a:schemeClr val="bg1"/>
                </a:solidFill>
                <a:latin typeface="+mn-ea"/>
                <a:ea typeface="+mn-ea"/>
                <a:cs typeface="Lato" panose="020F0502020204030203" pitchFamily="34" charset="0"/>
              </a:defRPr>
            </a:lvl1pPr>
            <a:lvl2pPr marL="200491"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2pPr>
            <a:lvl3pPr marL="400982"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3pPr>
            <a:lvl4pPr marL="601474"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4pPr>
            <a:lvl5pPr marL="801965"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a:t>
            </a:r>
          </a:p>
        </p:txBody>
      </p:sp>
      <p:sp>
        <p:nvSpPr>
          <p:cNvPr id="8" name="Text Placeholder 8">
            <a:extLst>
              <a:ext uri="{FF2B5EF4-FFF2-40B4-BE49-F238E27FC236}">
                <a16:creationId xmlns:a16="http://schemas.microsoft.com/office/drawing/2014/main" id="{24C2654B-A612-2848-99F0-50623A3BFBA5}"/>
              </a:ext>
            </a:extLst>
          </p:cNvPr>
          <p:cNvSpPr>
            <a:spLocks noGrp="1"/>
          </p:cNvSpPr>
          <p:nvPr>
            <p:ph type="body" sz="quarter" idx="33"/>
          </p:nvPr>
        </p:nvSpPr>
        <p:spPr>
          <a:xfrm>
            <a:off x="7444148" y="5139469"/>
            <a:ext cx="1663274" cy="1144423"/>
          </a:xfrm>
        </p:spPr>
        <p:txBody>
          <a:bodyPr/>
          <a:lstStyle>
            <a:lvl1pPr marL="0" indent="0">
              <a:lnSpc>
                <a:spcPct val="200000"/>
              </a:lnSpc>
              <a:buNone/>
              <a:defRPr sz="813" b="0" i="0">
                <a:solidFill>
                  <a:schemeClr val="bg1"/>
                </a:solidFill>
                <a:latin typeface="+mn-ea"/>
                <a:ea typeface="+mn-ea"/>
                <a:cs typeface="Lato" panose="020F0502020204030203" pitchFamily="34" charset="0"/>
              </a:defRPr>
            </a:lvl1pPr>
            <a:lvl2pPr marL="200491"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2pPr>
            <a:lvl3pPr marL="400982"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3pPr>
            <a:lvl4pPr marL="601474"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4pPr>
            <a:lvl5pPr marL="801965" indent="0">
              <a:lnSpc>
                <a:spcPct val="150000"/>
              </a:lnSpc>
              <a:buNone/>
              <a:defRPr sz="894"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a:t>
            </a:r>
          </a:p>
        </p:txBody>
      </p:sp>
      <p:sp>
        <p:nvSpPr>
          <p:cNvPr id="9" name="As-is">
            <a:extLst>
              <a:ext uri="{FF2B5EF4-FFF2-40B4-BE49-F238E27FC236}">
                <a16:creationId xmlns:a16="http://schemas.microsoft.com/office/drawing/2014/main" id="{A983C53F-6E3B-1D4F-93E8-3D8224FCA389}"/>
              </a:ext>
            </a:extLst>
          </p:cNvPr>
          <p:cNvSpPr txBox="1">
            <a:spLocks noGrp="1"/>
          </p:cNvSpPr>
          <p:nvPr>
            <p:ph type="body" sz="quarter" idx="17" hasCustomPrompt="1"/>
          </p:nvPr>
        </p:nvSpPr>
        <p:spPr>
          <a:xfrm>
            <a:off x="3369842" y="1860982"/>
            <a:ext cx="1373602" cy="738000"/>
          </a:xfrm>
          <a:prstGeom prst="rect">
            <a:avLst/>
          </a:prstGeom>
        </p:spPr>
        <p:txBody>
          <a:bodyPr/>
          <a:lstStyle>
            <a:lvl1pPr marL="0" indent="0">
              <a:lnSpc>
                <a:spcPct val="100000"/>
              </a:lnSpc>
              <a:buSzTx/>
              <a:buFontTx/>
              <a:buNone/>
              <a:defRPr sz="3454" spc="35">
                <a:solidFill>
                  <a:schemeClr val="accent1"/>
                </a:solidFill>
                <a:latin typeface="+mj-lt"/>
                <a:ea typeface="Vidaloka "/>
                <a:cs typeface="Vidaloka "/>
                <a:sym typeface="Vidaloka "/>
              </a:defRPr>
            </a:lvl1pPr>
          </a:lstStyle>
          <a:p>
            <a:r>
              <a:rPr lang="en-US"/>
              <a:t>2020</a:t>
            </a:r>
            <a:endParaRPr/>
          </a:p>
        </p:txBody>
      </p:sp>
      <p:sp>
        <p:nvSpPr>
          <p:cNvPr id="10" name="As-is">
            <a:extLst>
              <a:ext uri="{FF2B5EF4-FFF2-40B4-BE49-F238E27FC236}">
                <a16:creationId xmlns:a16="http://schemas.microsoft.com/office/drawing/2014/main" id="{0BB8888D-B4AB-0C48-A21B-96C8EC7E36E3}"/>
              </a:ext>
            </a:extLst>
          </p:cNvPr>
          <p:cNvSpPr txBox="1">
            <a:spLocks noGrp="1"/>
          </p:cNvSpPr>
          <p:nvPr>
            <p:ph type="body" sz="quarter" idx="18" hasCustomPrompt="1"/>
          </p:nvPr>
        </p:nvSpPr>
        <p:spPr>
          <a:xfrm>
            <a:off x="5398215" y="1860982"/>
            <a:ext cx="1373602" cy="738000"/>
          </a:xfrm>
          <a:prstGeom prst="rect">
            <a:avLst/>
          </a:prstGeom>
        </p:spPr>
        <p:txBody>
          <a:bodyPr/>
          <a:lstStyle>
            <a:lvl1pPr marL="0" indent="0">
              <a:lnSpc>
                <a:spcPct val="100000"/>
              </a:lnSpc>
              <a:buSzTx/>
              <a:buFontTx/>
              <a:buNone/>
              <a:defRPr sz="3454" spc="35">
                <a:solidFill>
                  <a:schemeClr val="accent1"/>
                </a:solidFill>
                <a:latin typeface="+mj-lt"/>
                <a:ea typeface="Vidaloka "/>
                <a:cs typeface="Vidaloka "/>
                <a:sym typeface="Vidaloka "/>
              </a:defRPr>
            </a:lvl1pPr>
          </a:lstStyle>
          <a:p>
            <a:r>
              <a:rPr lang="en-US"/>
              <a:t>2021</a:t>
            </a:r>
            <a:endParaRPr/>
          </a:p>
        </p:txBody>
      </p:sp>
      <p:sp>
        <p:nvSpPr>
          <p:cNvPr id="11" name="As-is">
            <a:extLst>
              <a:ext uri="{FF2B5EF4-FFF2-40B4-BE49-F238E27FC236}">
                <a16:creationId xmlns:a16="http://schemas.microsoft.com/office/drawing/2014/main" id="{47A87144-4E27-294E-8456-44B032345691}"/>
              </a:ext>
            </a:extLst>
          </p:cNvPr>
          <p:cNvSpPr txBox="1">
            <a:spLocks noGrp="1"/>
          </p:cNvSpPr>
          <p:nvPr>
            <p:ph type="body" sz="quarter" idx="19" hasCustomPrompt="1"/>
          </p:nvPr>
        </p:nvSpPr>
        <p:spPr>
          <a:xfrm>
            <a:off x="7426589" y="1860982"/>
            <a:ext cx="1373602" cy="738000"/>
          </a:xfrm>
          <a:prstGeom prst="rect">
            <a:avLst/>
          </a:prstGeom>
        </p:spPr>
        <p:txBody>
          <a:bodyPr/>
          <a:lstStyle>
            <a:lvl1pPr marL="0" indent="0">
              <a:lnSpc>
                <a:spcPct val="100000"/>
              </a:lnSpc>
              <a:buSzTx/>
              <a:buFontTx/>
              <a:buNone/>
              <a:defRPr sz="3454" spc="35">
                <a:solidFill>
                  <a:schemeClr val="accent1"/>
                </a:solidFill>
                <a:latin typeface="+mj-lt"/>
                <a:ea typeface="Vidaloka "/>
                <a:cs typeface="Vidaloka "/>
                <a:sym typeface="Vidaloka "/>
              </a:defRPr>
            </a:lvl1pPr>
          </a:lstStyle>
          <a:p>
            <a:r>
              <a:rPr lang="en-US"/>
              <a:t>2022</a:t>
            </a:r>
            <a:endParaRPr/>
          </a:p>
        </p:txBody>
      </p:sp>
      <p:sp>
        <p:nvSpPr>
          <p:cNvPr id="15" name="Text Placeholder 4">
            <a:extLst>
              <a:ext uri="{FF2B5EF4-FFF2-40B4-BE49-F238E27FC236}">
                <a16:creationId xmlns:a16="http://schemas.microsoft.com/office/drawing/2014/main" id="{93B387B8-DA9F-2D4E-89FB-95AC349E5143}"/>
              </a:ext>
            </a:extLst>
          </p:cNvPr>
          <p:cNvSpPr>
            <a:spLocks noGrp="1"/>
          </p:cNvSpPr>
          <p:nvPr>
            <p:ph type="body" sz="quarter" idx="39"/>
          </p:nvPr>
        </p:nvSpPr>
        <p:spPr>
          <a:xfrm>
            <a:off x="3368215" y="4713273"/>
            <a:ext cx="1663274" cy="306000"/>
          </a:xfrm>
        </p:spPr>
        <p:txBody>
          <a:bodyPr/>
          <a:lstStyle>
            <a:lvl1pPr marL="0" indent="0">
              <a:lnSpc>
                <a:spcPct val="100000"/>
              </a:lnSpc>
              <a:buNone/>
              <a:defRPr sz="1178" b="1">
                <a:solidFill>
                  <a:schemeClr val="bg1"/>
                </a:solidFill>
                <a:latin typeface="+mj-ea"/>
                <a:ea typeface="+mj-ea"/>
              </a:defRPr>
            </a:lvl1pPr>
            <a:lvl2pPr marL="200491" indent="0">
              <a:lnSpc>
                <a:spcPct val="100000"/>
              </a:lnSpc>
              <a:buNone/>
              <a:defRPr sz="1260">
                <a:solidFill>
                  <a:schemeClr val="bg2"/>
                </a:solidFill>
                <a:latin typeface="+mn-lt"/>
              </a:defRPr>
            </a:lvl2pPr>
            <a:lvl3pPr marL="400982" indent="0">
              <a:lnSpc>
                <a:spcPct val="100000"/>
              </a:lnSpc>
              <a:buNone/>
              <a:defRPr sz="1260">
                <a:solidFill>
                  <a:schemeClr val="bg2"/>
                </a:solidFill>
                <a:latin typeface="+mn-lt"/>
              </a:defRPr>
            </a:lvl3pPr>
            <a:lvl4pPr marL="601474" indent="0">
              <a:lnSpc>
                <a:spcPct val="100000"/>
              </a:lnSpc>
              <a:buNone/>
              <a:defRPr sz="1260">
                <a:solidFill>
                  <a:schemeClr val="bg2"/>
                </a:solidFill>
                <a:latin typeface="+mn-lt"/>
              </a:defRPr>
            </a:lvl4pPr>
            <a:lvl5pPr marL="801965" indent="0">
              <a:lnSpc>
                <a:spcPct val="100000"/>
              </a:lnSpc>
              <a:buNone/>
              <a:defRPr sz="1260">
                <a:solidFill>
                  <a:schemeClr val="bg2"/>
                </a:solidFill>
                <a:latin typeface="+mn-lt"/>
              </a:defRPr>
            </a:lvl5pPr>
          </a:lstStyle>
          <a:p>
            <a:pPr lvl="0"/>
            <a:r>
              <a:rPr lang="en-US"/>
              <a:t>Edit Master text</a:t>
            </a:r>
          </a:p>
        </p:txBody>
      </p:sp>
      <p:sp>
        <p:nvSpPr>
          <p:cNvPr id="16" name="Text Placeholder 4">
            <a:extLst>
              <a:ext uri="{FF2B5EF4-FFF2-40B4-BE49-F238E27FC236}">
                <a16:creationId xmlns:a16="http://schemas.microsoft.com/office/drawing/2014/main" id="{5E2F1231-E70B-854D-AE95-B0FE14AE4484}"/>
              </a:ext>
            </a:extLst>
          </p:cNvPr>
          <p:cNvSpPr>
            <a:spLocks noGrp="1"/>
          </p:cNvSpPr>
          <p:nvPr>
            <p:ph type="body" sz="quarter" idx="40"/>
          </p:nvPr>
        </p:nvSpPr>
        <p:spPr>
          <a:xfrm>
            <a:off x="5376964" y="4712805"/>
            <a:ext cx="1663274" cy="306000"/>
          </a:xfrm>
        </p:spPr>
        <p:txBody>
          <a:bodyPr/>
          <a:lstStyle>
            <a:lvl1pPr marL="0" indent="0">
              <a:lnSpc>
                <a:spcPct val="100000"/>
              </a:lnSpc>
              <a:buNone/>
              <a:defRPr sz="1178" b="1">
                <a:solidFill>
                  <a:schemeClr val="bg1"/>
                </a:solidFill>
                <a:latin typeface="+mj-ea"/>
                <a:ea typeface="+mj-ea"/>
              </a:defRPr>
            </a:lvl1pPr>
            <a:lvl2pPr marL="200491" indent="0">
              <a:lnSpc>
                <a:spcPct val="100000"/>
              </a:lnSpc>
              <a:buNone/>
              <a:defRPr sz="1260">
                <a:solidFill>
                  <a:schemeClr val="bg2"/>
                </a:solidFill>
                <a:latin typeface="+mn-lt"/>
              </a:defRPr>
            </a:lvl2pPr>
            <a:lvl3pPr marL="400982" indent="0">
              <a:lnSpc>
                <a:spcPct val="100000"/>
              </a:lnSpc>
              <a:buNone/>
              <a:defRPr sz="1260">
                <a:solidFill>
                  <a:schemeClr val="bg2"/>
                </a:solidFill>
                <a:latin typeface="+mn-lt"/>
              </a:defRPr>
            </a:lvl3pPr>
            <a:lvl4pPr marL="601474" indent="0">
              <a:lnSpc>
                <a:spcPct val="100000"/>
              </a:lnSpc>
              <a:buNone/>
              <a:defRPr sz="1260">
                <a:solidFill>
                  <a:schemeClr val="bg2"/>
                </a:solidFill>
                <a:latin typeface="+mn-lt"/>
              </a:defRPr>
            </a:lvl4pPr>
            <a:lvl5pPr marL="801965" indent="0">
              <a:lnSpc>
                <a:spcPct val="100000"/>
              </a:lnSpc>
              <a:buNone/>
              <a:defRPr sz="1260">
                <a:solidFill>
                  <a:schemeClr val="bg2"/>
                </a:solidFill>
                <a:latin typeface="+mn-lt"/>
              </a:defRPr>
            </a:lvl5pPr>
          </a:lstStyle>
          <a:p>
            <a:pPr lvl="0"/>
            <a:r>
              <a:rPr lang="en-US"/>
              <a:t>Edit Master text</a:t>
            </a:r>
          </a:p>
        </p:txBody>
      </p:sp>
      <p:sp>
        <p:nvSpPr>
          <p:cNvPr id="17" name="Text Placeholder 4">
            <a:extLst>
              <a:ext uri="{FF2B5EF4-FFF2-40B4-BE49-F238E27FC236}">
                <a16:creationId xmlns:a16="http://schemas.microsoft.com/office/drawing/2014/main" id="{5F5AB331-213B-0C4E-9A1B-05DC0878A49A}"/>
              </a:ext>
            </a:extLst>
          </p:cNvPr>
          <p:cNvSpPr>
            <a:spLocks noGrp="1"/>
          </p:cNvSpPr>
          <p:nvPr>
            <p:ph type="body" sz="quarter" idx="41"/>
          </p:nvPr>
        </p:nvSpPr>
        <p:spPr>
          <a:xfrm>
            <a:off x="7444148" y="4710735"/>
            <a:ext cx="1663274" cy="306000"/>
          </a:xfrm>
        </p:spPr>
        <p:txBody>
          <a:bodyPr/>
          <a:lstStyle>
            <a:lvl1pPr marL="0" indent="0">
              <a:lnSpc>
                <a:spcPct val="100000"/>
              </a:lnSpc>
              <a:buNone/>
              <a:defRPr sz="1178" b="1">
                <a:solidFill>
                  <a:schemeClr val="bg1"/>
                </a:solidFill>
                <a:latin typeface="+mj-ea"/>
                <a:ea typeface="+mj-ea"/>
              </a:defRPr>
            </a:lvl1pPr>
            <a:lvl2pPr marL="200491" indent="0">
              <a:lnSpc>
                <a:spcPct val="100000"/>
              </a:lnSpc>
              <a:buNone/>
              <a:defRPr sz="1260">
                <a:solidFill>
                  <a:schemeClr val="bg2"/>
                </a:solidFill>
                <a:latin typeface="+mn-lt"/>
              </a:defRPr>
            </a:lvl2pPr>
            <a:lvl3pPr marL="400982" indent="0">
              <a:lnSpc>
                <a:spcPct val="100000"/>
              </a:lnSpc>
              <a:buNone/>
              <a:defRPr sz="1260">
                <a:solidFill>
                  <a:schemeClr val="bg2"/>
                </a:solidFill>
                <a:latin typeface="+mn-lt"/>
              </a:defRPr>
            </a:lvl3pPr>
            <a:lvl4pPr marL="601474" indent="0">
              <a:lnSpc>
                <a:spcPct val="100000"/>
              </a:lnSpc>
              <a:buNone/>
              <a:defRPr sz="1260">
                <a:solidFill>
                  <a:schemeClr val="bg2"/>
                </a:solidFill>
                <a:latin typeface="+mn-lt"/>
              </a:defRPr>
            </a:lvl4pPr>
            <a:lvl5pPr marL="801965" indent="0">
              <a:lnSpc>
                <a:spcPct val="100000"/>
              </a:lnSpc>
              <a:buNone/>
              <a:defRPr sz="1260">
                <a:solidFill>
                  <a:schemeClr val="bg2"/>
                </a:solidFill>
                <a:latin typeface="+mn-lt"/>
              </a:defRPr>
            </a:lvl5pPr>
          </a:lstStyle>
          <a:p>
            <a:pPr lvl="0"/>
            <a:r>
              <a:rPr lang="en-US"/>
              <a:t>Edit Master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White">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Dark">
    <p:spTree>
      <p:nvGrpSpPr>
        <p:cNvPr id="1" name=""/>
        <p:cNvGrpSpPr/>
        <p:nvPr/>
      </p:nvGrpSpPr>
      <p:grpSpPr>
        <a:xfrm>
          <a:off x="0" y="0"/>
          <a:ext cx="0" cy="0"/>
          <a:chOff x="0" y="0"/>
          <a:chExt cx="0" cy="0"/>
        </a:xfrm>
      </p:grpSpPr>
      <p:sp>
        <p:nvSpPr>
          <p:cNvPr id="797" name="Rectangle"/>
          <p:cNvSpPr/>
          <p:nvPr/>
        </p:nvSpPr>
        <p:spPr>
          <a:xfrm>
            <a:off x="-14067" y="-16638"/>
            <a:ext cx="9934133" cy="6891276"/>
          </a:xfrm>
          <a:prstGeom prst="rect">
            <a:avLst/>
          </a:prstGeom>
          <a:solidFill>
            <a:srgbClr val="404040"/>
          </a:solidFill>
          <a:ln w="12700">
            <a:miter lim="400000"/>
          </a:ln>
        </p:spPr>
        <p:txBody>
          <a:bodyPr lIns="33713" tIns="33713" rIns="33713" bIns="33713" anchor="ctr"/>
          <a:lstStyle/>
          <a:p>
            <a:pPr defTabSz="335401">
              <a:lnSpc>
                <a:spcPct val="150000"/>
              </a:lnSpc>
              <a:defRPr sz="2200" spc="0">
                <a:solidFill>
                  <a:srgbClr val="8B8C8C"/>
                </a:solidFill>
              </a:defRPr>
            </a:pPr>
            <a:endParaRPr sz="894">
              <a:latin typeface="나눔바른고딕" panose="020B0603020101020101" pitchFamily="50" charset="-127"/>
              <a:ea typeface="나눔바른고딕" panose="020B0603020101020101" pitchFamily="50" charset="-127"/>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6" name="Title Text"/>
          <p:cNvSpPr txBox="1">
            <a:spLocks noGrp="1"/>
          </p:cNvSpPr>
          <p:nvPr>
            <p:ph type="title"/>
          </p:nvPr>
        </p:nvSpPr>
        <p:spPr>
          <a:xfrm>
            <a:off x="1006078" y="3859004"/>
            <a:ext cx="7893844" cy="2038877"/>
          </a:xfrm>
          <a:prstGeom prst="rect">
            <a:avLst/>
          </a:prstGeom>
        </p:spPr>
        <p:txBody>
          <a:bodyPr lIns="71437" tIns="71437" rIns="71437" bIns="71437" anchor="t">
            <a:normAutofit/>
          </a:bodyPr>
          <a:lstStyle>
            <a:lvl1pPr algn="ctr" defTabSz="733937">
              <a:lnSpc>
                <a:spcPct val="100000"/>
              </a:lnSpc>
              <a:defRPr sz="8939" b="0" i="0" spc="98">
                <a:solidFill>
                  <a:srgbClr val="FFFFFF"/>
                </a:solidFill>
                <a:latin typeface="Lato" panose="020F0502020204030203" pitchFamily="34" charset="0"/>
                <a:ea typeface="Lato" panose="020F0502020204030203" pitchFamily="34" charset="0"/>
                <a:cs typeface="Lato" panose="020F0502020204030203" pitchFamily="34" charset="0"/>
                <a:sym typeface="Lato Medium"/>
              </a:defRPr>
            </a:lvl1pPr>
          </a:lstStyle>
          <a:p>
            <a:r>
              <a:t>Title Text</a:t>
            </a:r>
          </a:p>
        </p:txBody>
      </p:sp>
    </p:spTree>
    <p:extLst>
      <p:ext uri="{BB962C8B-B14F-4D97-AF65-F5344CB8AC3E}">
        <p14:creationId xmlns:p14="http://schemas.microsoft.com/office/powerpoint/2010/main" val="223462603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Text"/>
          <p:cNvSpPr txBox="1">
            <a:spLocks noGrp="1"/>
          </p:cNvSpPr>
          <p:nvPr>
            <p:ph type="title"/>
          </p:nvPr>
        </p:nvSpPr>
        <p:spPr>
          <a:xfrm>
            <a:off x="1408847" y="92075"/>
            <a:ext cx="7088306" cy="1508126"/>
          </a:xfrm>
          <a:prstGeom prst="rect">
            <a:avLst/>
          </a:prstGeom>
          <a:ln w="12700">
            <a:miter lim="400000"/>
          </a:ln>
          <a:extLst>
            <a:ext uri="{C572A759-6A51-4108-AA02-DFA0A04FC94B}">
              <ma14:wrappingTextBoxFlag xmlns="" xmlns:ma14="http://schemas.microsoft.com/office/mac/drawingml/2011/main" val="1"/>
            </a:ext>
          </a:extLst>
        </p:spPr>
        <p:txBody>
          <a:bodyPr lIns="82987" tIns="82987" rIns="82987" bIns="82987" anchor="ctr"/>
          <a:lstStyle/>
          <a:p>
            <a:r>
              <a:t>Title Text</a:t>
            </a:r>
          </a:p>
        </p:txBody>
      </p:sp>
      <p:sp>
        <p:nvSpPr>
          <p:cNvPr id="7" name="Body Level One…"/>
          <p:cNvSpPr txBox="1">
            <a:spLocks noGrp="1"/>
          </p:cNvSpPr>
          <p:nvPr>
            <p:ph type="body" idx="1"/>
          </p:nvPr>
        </p:nvSpPr>
        <p:spPr>
          <a:xfrm>
            <a:off x="1408847" y="1600200"/>
            <a:ext cx="7088306" cy="5257801"/>
          </a:xfrm>
          <a:prstGeom prst="rect">
            <a:avLst/>
          </a:prstGeom>
          <a:ln w="12700">
            <a:miter lim="400000"/>
          </a:ln>
          <a:extLst>
            <a:ext uri="{C572A759-6A51-4108-AA02-DFA0A04FC94B}">
              <ma14:wrappingTextBoxFlag xmlns="" xmlns:ma14="http://schemas.microsoft.com/office/mac/drawingml/2011/main" val="1"/>
            </a:ext>
          </a:extLst>
        </p:spPr>
        <p:txBody>
          <a:bodyPr lIns="82987" tIns="82987" rIns="82987" bIns="82987"/>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70" r:id="rId1"/>
    <p:sldLayoutId id="2147483705" r:id="rId2"/>
    <p:sldLayoutId id="2147483706" r:id="rId3"/>
    <p:sldLayoutId id="2147483708" r:id="rId4"/>
  </p:sldLayoutIdLst>
  <p:transition spd="med"/>
  <p:hf sldNum="0" hdr="0" dt="0"/>
  <p:txStyles>
    <p:titleStyle>
      <a:lvl1pPr marL="0" marR="0" indent="0" algn="l" defTabSz="335401" latinLnBrk="0">
        <a:lnSpc>
          <a:spcPct val="100000"/>
        </a:lnSpc>
        <a:spcBef>
          <a:spcPts val="0"/>
        </a:spcBef>
        <a:spcAft>
          <a:spcPts val="0"/>
        </a:spcAft>
        <a:buClrTx/>
        <a:buSzTx/>
        <a:buFontTx/>
        <a:buNone/>
        <a:tabLst/>
        <a:defRPr sz="3657" b="1" i="0" u="none" strike="noStrike" cap="none" spc="53" baseline="0">
          <a:ln>
            <a:noFill/>
          </a:ln>
          <a:solidFill>
            <a:srgbClr val="3F3F3F"/>
          </a:solidFill>
          <a:uFillTx/>
          <a:latin typeface="+mj-ea"/>
          <a:ea typeface="+mj-ea"/>
          <a:cs typeface="Source Sans Pro Regular"/>
          <a:sym typeface="Source Sans Pro Regular"/>
        </a:defRPr>
      </a:lvl1pPr>
      <a:lvl2pPr marL="0" marR="0" indent="0" algn="l" defTabSz="335401" latinLnBrk="0">
        <a:lnSpc>
          <a:spcPct val="130000"/>
        </a:lnSpc>
        <a:spcBef>
          <a:spcPts val="0"/>
        </a:spcBef>
        <a:spcAft>
          <a:spcPts val="0"/>
        </a:spcAft>
        <a:buClrTx/>
        <a:buSzTx/>
        <a:buFontTx/>
        <a:buNone/>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2pPr>
      <a:lvl3pPr marL="0" marR="0" indent="0" algn="l" defTabSz="335401" latinLnBrk="0">
        <a:lnSpc>
          <a:spcPct val="130000"/>
        </a:lnSpc>
        <a:spcBef>
          <a:spcPts val="0"/>
        </a:spcBef>
        <a:spcAft>
          <a:spcPts val="0"/>
        </a:spcAft>
        <a:buClrTx/>
        <a:buSzTx/>
        <a:buFontTx/>
        <a:buNone/>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3pPr>
      <a:lvl4pPr marL="0" marR="0" indent="0" algn="l" defTabSz="335401" latinLnBrk="0">
        <a:lnSpc>
          <a:spcPct val="130000"/>
        </a:lnSpc>
        <a:spcBef>
          <a:spcPts val="0"/>
        </a:spcBef>
        <a:spcAft>
          <a:spcPts val="0"/>
        </a:spcAft>
        <a:buClrTx/>
        <a:buSzTx/>
        <a:buFontTx/>
        <a:buNone/>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4pPr>
      <a:lvl5pPr marL="0" marR="0" indent="0" algn="l" defTabSz="335401" latinLnBrk="0">
        <a:lnSpc>
          <a:spcPct val="130000"/>
        </a:lnSpc>
        <a:spcBef>
          <a:spcPts val="0"/>
        </a:spcBef>
        <a:spcAft>
          <a:spcPts val="0"/>
        </a:spcAft>
        <a:buClrTx/>
        <a:buSzTx/>
        <a:buFontTx/>
        <a:buNone/>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5pPr>
      <a:lvl6pPr marL="0" marR="0" indent="0" algn="l" defTabSz="335401" latinLnBrk="0">
        <a:lnSpc>
          <a:spcPct val="130000"/>
        </a:lnSpc>
        <a:spcBef>
          <a:spcPts val="0"/>
        </a:spcBef>
        <a:spcAft>
          <a:spcPts val="0"/>
        </a:spcAft>
        <a:buClrTx/>
        <a:buSzTx/>
        <a:buFontTx/>
        <a:buNone/>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0" marR="0" indent="0" algn="l" defTabSz="335401" latinLnBrk="0">
        <a:lnSpc>
          <a:spcPct val="130000"/>
        </a:lnSpc>
        <a:spcBef>
          <a:spcPts val="0"/>
        </a:spcBef>
        <a:spcAft>
          <a:spcPts val="0"/>
        </a:spcAft>
        <a:buClrTx/>
        <a:buSzTx/>
        <a:buFontTx/>
        <a:buNone/>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0" marR="0" indent="0" algn="l" defTabSz="335401" latinLnBrk="0">
        <a:lnSpc>
          <a:spcPct val="130000"/>
        </a:lnSpc>
        <a:spcBef>
          <a:spcPts val="0"/>
        </a:spcBef>
        <a:spcAft>
          <a:spcPts val="0"/>
        </a:spcAft>
        <a:buClrTx/>
        <a:buSzTx/>
        <a:buFontTx/>
        <a:buNone/>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0" marR="0" indent="0" algn="l" defTabSz="335401" latinLnBrk="0">
        <a:lnSpc>
          <a:spcPct val="130000"/>
        </a:lnSpc>
        <a:spcBef>
          <a:spcPts val="0"/>
        </a:spcBef>
        <a:spcAft>
          <a:spcPts val="0"/>
        </a:spcAft>
        <a:buClrTx/>
        <a:buSzTx/>
        <a:buFontTx/>
        <a:buNone/>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p:titleStyle>
    <p:body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p:bodyStyle>
    <p:otherStyle>
      <a:lvl1pPr marL="0" marR="0" indent="0"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1pPr>
      <a:lvl2pPr marL="0" marR="0" indent="202237"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2pPr>
      <a:lvl3pPr marL="0" marR="0" indent="404474"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3pPr>
      <a:lvl4pPr marL="0" marR="0" indent="606712"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4pPr>
      <a:lvl5pPr marL="0" marR="0" indent="808949"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5pPr>
      <a:lvl6pPr marL="0" marR="0" indent="1011186"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6pPr>
      <a:lvl7pPr marL="0" marR="0" indent="1213423"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7pPr>
      <a:lvl8pPr marL="0" marR="0" indent="1415661"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8pPr>
      <a:lvl9pPr marL="0" marR="0" indent="1617898" algn="r" defTabSz="335401" latinLnBrk="0">
        <a:lnSpc>
          <a:spcPct val="130000"/>
        </a:lnSpc>
        <a:spcBef>
          <a:spcPts val="0"/>
        </a:spcBef>
        <a:spcAft>
          <a:spcPts val="0"/>
        </a:spcAft>
        <a:buClrTx/>
        <a:buSzTx/>
        <a:buFontTx/>
        <a:buNone/>
        <a:tabLst/>
        <a:defRPr sz="3250" b="0" i="0" u="none" strike="noStrike" cap="none" spc="-32" baseline="0">
          <a:ln>
            <a:noFill/>
          </a:ln>
          <a:solidFill>
            <a:schemeClr val="tx1"/>
          </a:solidFill>
          <a:uFillTx/>
          <a:latin typeface="+mn-lt"/>
          <a:ea typeface="+mn-ea"/>
          <a:cs typeface="+mn-cs"/>
          <a:sym typeface="Source Sans Pro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レーム 20">
            <a:extLst>
              <a:ext uri="{FF2B5EF4-FFF2-40B4-BE49-F238E27FC236}">
                <a16:creationId xmlns:a16="http://schemas.microsoft.com/office/drawing/2014/main" id="{19279A32-8E3E-EFB2-9DCB-9F3BCB3456EA}"/>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3" name="Title 2">
            <a:extLst>
              <a:ext uri="{FF2B5EF4-FFF2-40B4-BE49-F238E27FC236}">
                <a16:creationId xmlns:a16="http://schemas.microsoft.com/office/drawing/2014/main" id="{37D7F547-3F83-5644-A153-FC4F73A68F00}"/>
              </a:ext>
            </a:extLst>
          </p:cNvPr>
          <p:cNvSpPr>
            <a:spLocks noGrp="1"/>
          </p:cNvSpPr>
          <p:nvPr>
            <p:ph type="title"/>
          </p:nvPr>
        </p:nvSpPr>
        <p:spPr>
          <a:xfrm>
            <a:off x="350441" y="1787154"/>
            <a:ext cx="9205119" cy="1498102"/>
          </a:xfrm>
        </p:spPr>
        <p:txBody>
          <a:bodyPr anchor="ctr">
            <a:normAutofit/>
          </a:bodyPr>
          <a:lstStyle/>
          <a:p>
            <a:r>
              <a:rPr lang="ja-JP" altLang="en-US" sz="4400" b="1" dirty="0">
                <a:solidFill>
                  <a:schemeClr val="accent6">
                    <a:lumMod val="75000"/>
                  </a:schemeClr>
                </a:solidFill>
                <a:latin typeface="Meiryo" panose="020B0604030504040204" pitchFamily="34" charset="-128"/>
                <a:ea typeface="Meiryo" panose="020B0604030504040204" pitchFamily="34" charset="-128"/>
              </a:rPr>
              <a:t>マチュア～シニア世代特集企画</a:t>
            </a:r>
            <a:endParaRPr lang="en-US" sz="4400" b="1" dirty="0">
              <a:solidFill>
                <a:schemeClr val="accent6">
                  <a:lumMod val="75000"/>
                </a:schemeClr>
              </a:solidFill>
              <a:latin typeface="Meiryo" panose="020B0604030504040204" pitchFamily="34" charset="-128"/>
              <a:ea typeface="Meiryo" panose="020B0604030504040204" pitchFamily="34" charset="-128"/>
            </a:endParaRPr>
          </a:p>
        </p:txBody>
      </p:sp>
      <p:pic>
        <p:nvPicPr>
          <p:cNvPr id="2" name="図 1" descr="文字が書かれている&#10;&#10;低い精度で自動的に生成された説明">
            <a:extLst>
              <a:ext uri="{FF2B5EF4-FFF2-40B4-BE49-F238E27FC236}">
                <a16:creationId xmlns:a16="http://schemas.microsoft.com/office/drawing/2014/main" id="{57C0337B-6E15-563E-85C3-7AC4A6150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868" y="4466294"/>
            <a:ext cx="3571095" cy="873973"/>
          </a:xfrm>
          <a:prstGeom prst="rect">
            <a:avLst/>
          </a:prstGeom>
        </p:spPr>
      </p:pic>
      <p:pic>
        <p:nvPicPr>
          <p:cNvPr id="9" name="図 8">
            <a:extLst>
              <a:ext uri="{FF2B5EF4-FFF2-40B4-BE49-F238E27FC236}">
                <a16:creationId xmlns:a16="http://schemas.microsoft.com/office/drawing/2014/main" id="{6190A6C4-5B65-EF51-C91F-2964948769B9}"/>
              </a:ext>
            </a:extLst>
          </p:cNvPr>
          <p:cNvPicPr>
            <a:picLocks noChangeAspect="1"/>
          </p:cNvPicPr>
          <p:nvPr/>
        </p:nvPicPr>
        <p:blipFill>
          <a:blip r:embed="rId4"/>
          <a:stretch>
            <a:fillRect/>
          </a:stretch>
        </p:blipFill>
        <p:spPr>
          <a:xfrm>
            <a:off x="3135369" y="1089058"/>
            <a:ext cx="3635261" cy="562319"/>
          </a:xfrm>
          <a:prstGeom prst="rect">
            <a:avLst/>
          </a:prstGeom>
        </p:spPr>
      </p:pic>
      <p:sp>
        <p:nvSpPr>
          <p:cNvPr id="18" name="テキスト ボックス 17">
            <a:extLst>
              <a:ext uri="{FF2B5EF4-FFF2-40B4-BE49-F238E27FC236}">
                <a16:creationId xmlns:a16="http://schemas.microsoft.com/office/drawing/2014/main" id="{66D26CD9-BE47-4FA6-5203-67FB0EA92E8F}"/>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pic>
        <p:nvPicPr>
          <p:cNvPr id="22" name="図 21" descr="挿絵 が含まれている画像&#10;&#10;自動的に生成された説明">
            <a:extLst>
              <a:ext uri="{FF2B5EF4-FFF2-40B4-BE49-F238E27FC236}">
                <a16:creationId xmlns:a16="http://schemas.microsoft.com/office/drawing/2014/main" id="{B41316FF-9537-59A9-9939-02F836618A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6641" y="3488561"/>
            <a:ext cx="2077391" cy="740520"/>
          </a:xfrm>
          <a:prstGeom prst="rect">
            <a:avLst/>
          </a:prstGeom>
        </p:spPr>
      </p:pic>
      <p:pic>
        <p:nvPicPr>
          <p:cNvPr id="23" name="図 22" descr="挿絵, 抽象 が含まれている画像&#10;&#10;自動的に生成された説明">
            <a:extLst>
              <a:ext uri="{FF2B5EF4-FFF2-40B4-BE49-F238E27FC236}">
                <a16:creationId xmlns:a16="http://schemas.microsoft.com/office/drawing/2014/main" id="{957E9505-075D-EB2C-68D8-5688A5ABCA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0094" y="3569775"/>
            <a:ext cx="2252874" cy="612000"/>
          </a:xfrm>
          <a:prstGeom prst="rect">
            <a:avLst/>
          </a:prstGeom>
        </p:spPr>
      </p:pic>
      <p:pic>
        <p:nvPicPr>
          <p:cNvPr id="24" name="図 23" descr="アイコン&#10;&#10;自動的に生成された説明">
            <a:extLst>
              <a:ext uri="{FF2B5EF4-FFF2-40B4-BE49-F238E27FC236}">
                <a16:creationId xmlns:a16="http://schemas.microsoft.com/office/drawing/2014/main" id="{014BC5B3-1F0C-56BE-DF52-B682EF32D1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656" y="3418011"/>
            <a:ext cx="1432685" cy="896029"/>
          </a:xfrm>
          <a:prstGeom prst="rect">
            <a:avLst/>
          </a:prstGeom>
        </p:spPr>
      </p:pic>
      <p:sp>
        <p:nvSpPr>
          <p:cNvPr id="27" name="四角形: 角を丸くする 26">
            <a:extLst>
              <a:ext uri="{FF2B5EF4-FFF2-40B4-BE49-F238E27FC236}">
                <a16:creationId xmlns:a16="http://schemas.microsoft.com/office/drawing/2014/main" id="{C51F7C11-1788-998A-D8DA-0B53ADD0949A}"/>
              </a:ext>
            </a:extLst>
          </p:cNvPr>
          <p:cNvSpPr/>
          <p:nvPr/>
        </p:nvSpPr>
        <p:spPr>
          <a:xfrm>
            <a:off x="1321280" y="3198431"/>
            <a:ext cx="7244750" cy="2271547"/>
          </a:xfrm>
          <a:prstGeom prst="roundRect">
            <a:avLst/>
          </a:prstGeom>
          <a:noFill/>
          <a:ln w="38100" cap="flat">
            <a:solidFill>
              <a:schemeClr val="accent6">
                <a:lumMod val="40000"/>
                <a:lumOff val="6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4" name="テキスト ボックス 3">
            <a:extLst>
              <a:ext uri="{FF2B5EF4-FFF2-40B4-BE49-F238E27FC236}">
                <a16:creationId xmlns:a16="http://schemas.microsoft.com/office/drawing/2014/main" id="{B98C79A0-5832-DBDB-448E-E2A09B1F8C5E}"/>
              </a:ext>
            </a:extLst>
          </p:cNvPr>
          <p:cNvSpPr txBox="1"/>
          <p:nvPr/>
        </p:nvSpPr>
        <p:spPr>
          <a:xfrm>
            <a:off x="8101287" y="6289966"/>
            <a:ext cx="1437893" cy="445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kumimoji="0" lang="en-US" altLang="ja-JP" sz="1400" b="0" i="0" u="none" strike="noStrike" cap="none" spc="20" normalizeH="0" baseline="0" dirty="0">
                <a:ln>
                  <a:noFill/>
                </a:ln>
                <a:solidFill>
                  <a:srgbClr val="ABA9A7"/>
                </a:solidFill>
                <a:effectLst/>
                <a:uFillTx/>
                <a:latin typeface="Lato Regular"/>
                <a:ea typeface="Lato Regular"/>
                <a:cs typeface="Lato Regular"/>
                <a:sym typeface="Lato Regular"/>
              </a:rPr>
              <a:t>2024</a:t>
            </a:r>
            <a:r>
              <a:rPr kumimoji="0" lang="ja-JP" altLang="en-US" sz="1400" b="0" i="0" u="none" strike="noStrike" cap="none" spc="20" normalizeH="0" baseline="0" dirty="0">
                <a:ln>
                  <a:noFill/>
                </a:ln>
                <a:solidFill>
                  <a:srgbClr val="ABA9A7"/>
                </a:solidFill>
                <a:effectLst/>
                <a:uFillTx/>
                <a:latin typeface="Lato Regular"/>
                <a:ea typeface="Lato Regular"/>
                <a:cs typeface="Lato Regular"/>
                <a:sym typeface="Lato Regular"/>
              </a:rPr>
              <a:t>年</a:t>
            </a:r>
            <a:r>
              <a:rPr kumimoji="0" lang="en-US" altLang="ja-JP" sz="1400" b="0" i="0" u="none" strike="noStrike" cap="none" spc="20" normalizeH="0" baseline="0" dirty="0">
                <a:ln>
                  <a:noFill/>
                </a:ln>
                <a:solidFill>
                  <a:srgbClr val="ABA9A7"/>
                </a:solidFill>
                <a:effectLst/>
                <a:uFillTx/>
                <a:latin typeface="Lato Regular"/>
                <a:ea typeface="Lato Regular"/>
                <a:cs typeface="Lato Regular"/>
                <a:sym typeface="Lato Regular"/>
              </a:rPr>
              <a:t>3</a:t>
            </a:r>
            <a:r>
              <a:rPr kumimoji="0" lang="ja-JP" altLang="en-US" sz="1400" b="0" i="0" u="none" strike="noStrike" cap="none" spc="20" normalizeH="0" baseline="0" dirty="0">
                <a:ln>
                  <a:noFill/>
                </a:ln>
                <a:solidFill>
                  <a:srgbClr val="ABA9A7"/>
                </a:solidFill>
                <a:effectLst/>
                <a:uFillTx/>
                <a:latin typeface="Lato Regular"/>
                <a:ea typeface="Lato Regular"/>
                <a:cs typeface="Lato Regular"/>
                <a:sym typeface="Lato Regular"/>
              </a:rPr>
              <a:t>月</a:t>
            </a:r>
            <a:r>
              <a:rPr kumimoji="0" lang="en-US" altLang="ja-JP" sz="1400" b="0" i="0" u="none" strike="noStrike" cap="none" spc="20" normalizeH="0" baseline="0" dirty="0">
                <a:ln>
                  <a:noFill/>
                </a:ln>
                <a:solidFill>
                  <a:srgbClr val="ABA9A7"/>
                </a:solidFill>
                <a:effectLst/>
                <a:uFillTx/>
                <a:latin typeface="Lato Regular"/>
                <a:ea typeface="Lato Regular"/>
                <a:cs typeface="Lato Regular"/>
                <a:sym typeface="Lato Regular"/>
              </a:rPr>
              <a:t>19</a:t>
            </a:r>
            <a:r>
              <a:rPr kumimoji="0" lang="ja-JP" altLang="en-US" sz="1400" b="0" i="0" u="none" strike="noStrike" cap="none" spc="20" normalizeH="0" baseline="0" dirty="0">
                <a:ln>
                  <a:noFill/>
                </a:ln>
                <a:solidFill>
                  <a:srgbClr val="ABA9A7"/>
                </a:solidFill>
                <a:effectLst/>
                <a:uFillTx/>
                <a:latin typeface="Lato Regular"/>
                <a:ea typeface="Lato Regular"/>
                <a:cs typeface="Lato Regular"/>
                <a:sym typeface="Lato Regular"/>
              </a:rPr>
              <a:t>日</a:t>
            </a:r>
            <a:endParaRPr kumimoji="0" lang="en-US" altLang="ja-JP" sz="1400" b="0" i="0" u="none" strike="noStrike" cap="none" spc="20" normalizeH="0" baseline="0" dirty="0">
              <a:ln>
                <a:noFill/>
              </a:ln>
              <a:solidFill>
                <a:srgbClr val="ABA9A7"/>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25983380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2608-4B6B-7189-E8E2-E214017516CF}"/>
            </a:ext>
          </a:extLst>
        </p:cNvPr>
        <p:cNvGrpSpPr/>
        <p:nvPr/>
      </p:nvGrpSpPr>
      <p:grpSpPr>
        <a:xfrm>
          <a:off x="0" y="0"/>
          <a:ext cx="0" cy="0"/>
          <a:chOff x="0" y="0"/>
          <a:chExt cx="0" cy="0"/>
        </a:xfrm>
      </p:grpSpPr>
      <p:sp>
        <p:nvSpPr>
          <p:cNvPr id="6" name="フレーム 5">
            <a:extLst>
              <a:ext uri="{FF2B5EF4-FFF2-40B4-BE49-F238E27FC236}">
                <a16:creationId xmlns:a16="http://schemas.microsoft.com/office/drawing/2014/main" id="{E1B99936-22D2-B35C-09E3-D3B7FC700BC0}"/>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2" name="正方形/長方形 1">
            <a:extLst>
              <a:ext uri="{FF2B5EF4-FFF2-40B4-BE49-F238E27FC236}">
                <a16:creationId xmlns:a16="http://schemas.microsoft.com/office/drawing/2014/main" id="{31135C86-8F46-0C59-C92A-DC102E80D5BD}"/>
              </a:ext>
            </a:extLst>
          </p:cNvPr>
          <p:cNvSpPr/>
          <p:nvPr/>
        </p:nvSpPr>
        <p:spPr>
          <a:xfrm>
            <a:off x="354593" y="527363"/>
            <a:ext cx="2406895" cy="231761"/>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3" name="Meet our awesome leader">
            <a:extLst>
              <a:ext uri="{FF2B5EF4-FFF2-40B4-BE49-F238E27FC236}">
                <a16:creationId xmlns:a16="http://schemas.microsoft.com/office/drawing/2014/main" id="{14F38122-261B-6832-6EEC-888FF47BE540}"/>
              </a:ext>
            </a:extLst>
          </p:cNvPr>
          <p:cNvSpPr txBox="1"/>
          <p:nvPr/>
        </p:nvSpPr>
        <p:spPr>
          <a:xfrm>
            <a:off x="354593" y="189834"/>
            <a:ext cx="2406895" cy="675060"/>
          </a:xfrm>
          <a:prstGeom prst="rect">
            <a:avLst/>
          </a:prstGeom>
          <a:ln w="12700">
            <a:miter lim="400000"/>
          </a:ln>
          <a:extLst>
            <a:ext uri="{C572A759-6A51-4108-AA02-DFA0A04FC94B}">
              <ma14:wrappingTextBoxFlag xmlns:ma14="http://schemas.microsoft.com/office/mac/drawingml/2011/main" xmlns=""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400" b="1" dirty="0">
                <a:solidFill>
                  <a:srgbClr val="3F3F3F"/>
                </a:solidFill>
                <a:latin typeface="Meiryo" panose="020B0604030504040204" pitchFamily="34" charset="-128"/>
                <a:ea typeface="Meiryo" panose="020B0604030504040204" pitchFamily="34" charset="-128"/>
              </a:rPr>
              <a:t>お問い合わせ先</a:t>
            </a:r>
          </a:p>
        </p:txBody>
      </p:sp>
      <p:sp>
        <p:nvSpPr>
          <p:cNvPr id="8" name="テキスト ボックス 7">
            <a:extLst>
              <a:ext uri="{FF2B5EF4-FFF2-40B4-BE49-F238E27FC236}">
                <a16:creationId xmlns:a16="http://schemas.microsoft.com/office/drawing/2014/main" id="{8D9D6BE9-BF8F-A3B3-E6E8-AD22D307620F}"/>
              </a:ext>
            </a:extLst>
          </p:cNvPr>
          <p:cNvSpPr txBox="1"/>
          <p:nvPr/>
        </p:nvSpPr>
        <p:spPr>
          <a:xfrm>
            <a:off x="1194816" y="2370396"/>
            <a:ext cx="7516368" cy="1692771"/>
          </a:xfrm>
          <a:prstGeom prst="rect">
            <a:avLst/>
          </a:prstGeom>
          <a:noFill/>
          <a:ln w="12700" cap="flat">
            <a:noFill/>
            <a:prstDash val="dash"/>
            <a:miter lim="400000"/>
          </a:ln>
          <a:effectLst/>
          <a:sp3d/>
        </p:spPr>
        <p:style>
          <a:lnRef idx="0">
            <a:scrgbClr r="0" g="0" b="0"/>
          </a:lnRef>
          <a:fillRef idx="0">
            <a:scrgbClr r="0" g="0" b="0"/>
          </a:fillRef>
          <a:effectRef idx="0">
            <a:scrgbClr r="0" g="0" b="0"/>
          </a:effectRef>
          <a:fontRef idx="none"/>
        </p:style>
        <p:txBody>
          <a:bodyPr wrap="square">
            <a:spAutoFit/>
          </a:bodyPr>
          <a:lstStyle/>
          <a:p>
            <a:pPr algn="ctr" hangingPunct="1">
              <a:lnSpc>
                <a:spcPct val="100000"/>
              </a:lnSpc>
            </a:pPr>
            <a:r>
              <a:rPr lang="ja-JP" altLang="en-US" sz="2800" dirty="0">
                <a:solidFill>
                  <a:schemeClr val="bg2"/>
                </a:solidFill>
              </a:rPr>
              <a:t>株式会社主婦の友社 メディア営業部 </a:t>
            </a:r>
            <a:endParaRPr lang="en-US" altLang="ja-JP" sz="2800" dirty="0">
              <a:solidFill>
                <a:schemeClr val="bg2"/>
              </a:solidFill>
            </a:endParaRPr>
          </a:p>
          <a:p>
            <a:pPr algn="ctr" hangingPunct="1">
              <a:lnSpc>
                <a:spcPct val="100000"/>
              </a:lnSpc>
            </a:pPr>
            <a:endParaRPr lang="en-US" altLang="ja-JP" sz="2800" dirty="0">
              <a:solidFill>
                <a:schemeClr val="bg2"/>
              </a:solidFill>
            </a:endParaRPr>
          </a:p>
          <a:p>
            <a:pPr algn="ctr" hangingPunct="1">
              <a:lnSpc>
                <a:spcPct val="100000"/>
              </a:lnSpc>
            </a:pPr>
            <a:r>
              <a:rPr lang="en-US" altLang="ja-JP" sz="2800" dirty="0">
                <a:solidFill>
                  <a:schemeClr val="bg2"/>
                </a:solidFill>
              </a:rPr>
              <a:t>TEL</a:t>
            </a:r>
            <a:r>
              <a:rPr lang="ja-JP" altLang="en-US" sz="2800" dirty="0">
                <a:solidFill>
                  <a:schemeClr val="bg2"/>
                </a:solidFill>
              </a:rPr>
              <a:t>：</a:t>
            </a:r>
            <a:r>
              <a:rPr lang="en-US" altLang="ja-JP" sz="2800" dirty="0">
                <a:solidFill>
                  <a:schemeClr val="bg2"/>
                </a:solidFill>
              </a:rPr>
              <a:t>03-5280-7510</a:t>
            </a:r>
            <a:endParaRPr lang="en-US" altLang="ja-JP" sz="1100" b="1" dirty="0">
              <a:solidFill>
                <a:schemeClr val="bg2"/>
              </a:solidFill>
              <a:latin typeface="メイリオ" panose="020B0604030504040204" pitchFamily="50" charset="-128"/>
              <a:ea typeface="メイリオ" panose="020B0604030504040204" pitchFamily="50" charset="-128"/>
            </a:endParaRPr>
          </a:p>
          <a:p>
            <a:pPr algn="ctr" hangingPunct="1">
              <a:lnSpc>
                <a:spcPct val="100000"/>
              </a:lnSpc>
            </a:pPr>
            <a:endParaRPr lang="en-US" altLang="ja-JP" sz="2000" b="1" dirty="0">
              <a:solidFill>
                <a:schemeClr val="bg2"/>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57293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正方形/長方形 1051">
            <a:extLst>
              <a:ext uri="{FF2B5EF4-FFF2-40B4-BE49-F238E27FC236}">
                <a16:creationId xmlns:a16="http://schemas.microsoft.com/office/drawing/2014/main" id="{BFD7987C-8857-940C-D5AD-3B9F2B476449}"/>
              </a:ext>
            </a:extLst>
          </p:cNvPr>
          <p:cNvSpPr/>
          <p:nvPr/>
        </p:nvSpPr>
        <p:spPr>
          <a:xfrm>
            <a:off x="254010" y="584200"/>
            <a:ext cx="7071590" cy="216686"/>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1045" name="四角形: 角を丸くする 1044">
            <a:extLst>
              <a:ext uri="{FF2B5EF4-FFF2-40B4-BE49-F238E27FC236}">
                <a16:creationId xmlns:a16="http://schemas.microsoft.com/office/drawing/2014/main" id="{3947FE5D-7D45-F498-8B88-21290CD0C131}"/>
              </a:ext>
            </a:extLst>
          </p:cNvPr>
          <p:cNvSpPr/>
          <p:nvPr/>
        </p:nvSpPr>
        <p:spPr>
          <a:xfrm>
            <a:off x="1525660" y="1574911"/>
            <a:ext cx="6863292" cy="4813063"/>
          </a:xfrm>
          <a:prstGeom prst="roundRect">
            <a:avLst/>
          </a:prstGeom>
          <a:solidFill>
            <a:schemeClr val="bg1">
              <a:lumMod val="95000"/>
              <a:alpha val="60000"/>
            </a:schemeClr>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1043" name="四角形: 角を丸くする 1042">
            <a:extLst>
              <a:ext uri="{FF2B5EF4-FFF2-40B4-BE49-F238E27FC236}">
                <a16:creationId xmlns:a16="http://schemas.microsoft.com/office/drawing/2014/main" id="{E9F60575-63B7-9B75-D171-F0A59B4811CB}"/>
              </a:ext>
            </a:extLst>
          </p:cNvPr>
          <p:cNvSpPr/>
          <p:nvPr/>
        </p:nvSpPr>
        <p:spPr>
          <a:xfrm>
            <a:off x="5947782" y="3077050"/>
            <a:ext cx="2313838" cy="3107727"/>
          </a:xfrm>
          <a:prstGeom prst="roundRect">
            <a:avLst/>
          </a:prstGeom>
          <a:solidFill>
            <a:srgbClr val="92D050">
              <a:alpha val="60000"/>
            </a:srgbClr>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1044" name="四角形: 角を丸くする 1043">
            <a:extLst>
              <a:ext uri="{FF2B5EF4-FFF2-40B4-BE49-F238E27FC236}">
                <a16:creationId xmlns:a16="http://schemas.microsoft.com/office/drawing/2014/main" id="{756BCE4C-F617-73F4-F665-7EADFCEED953}"/>
              </a:ext>
            </a:extLst>
          </p:cNvPr>
          <p:cNvSpPr/>
          <p:nvPr/>
        </p:nvSpPr>
        <p:spPr>
          <a:xfrm>
            <a:off x="4632778" y="2346157"/>
            <a:ext cx="3085852" cy="2122619"/>
          </a:xfrm>
          <a:prstGeom prst="roundRect">
            <a:avLst/>
          </a:prstGeom>
          <a:solidFill>
            <a:srgbClr val="FFCCFF">
              <a:alpha val="60000"/>
            </a:srgbClr>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1042" name="四角形: 角を丸くする 1041">
            <a:extLst>
              <a:ext uri="{FF2B5EF4-FFF2-40B4-BE49-F238E27FC236}">
                <a16:creationId xmlns:a16="http://schemas.microsoft.com/office/drawing/2014/main" id="{C402BE01-A943-410A-90E7-276B310B8ADB}"/>
              </a:ext>
            </a:extLst>
          </p:cNvPr>
          <p:cNvSpPr/>
          <p:nvPr/>
        </p:nvSpPr>
        <p:spPr>
          <a:xfrm>
            <a:off x="1725173" y="1884564"/>
            <a:ext cx="2665951" cy="4071921"/>
          </a:xfrm>
          <a:prstGeom prst="roundRect">
            <a:avLst/>
          </a:prstGeom>
          <a:solidFill>
            <a:srgbClr val="A2EFFE">
              <a:alpha val="60000"/>
            </a:srgbClr>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6" name="フレーム 5">
            <a:extLst>
              <a:ext uri="{FF2B5EF4-FFF2-40B4-BE49-F238E27FC236}">
                <a16:creationId xmlns:a16="http://schemas.microsoft.com/office/drawing/2014/main" id="{F2B3F4A4-0581-38FE-64E7-22F5ED60A7B0}"/>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7" name="テキスト ボックス 6">
            <a:extLst>
              <a:ext uri="{FF2B5EF4-FFF2-40B4-BE49-F238E27FC236}">
                <a16:creationId xmlns:a16="http://schemas.microsoft.com/office/drawing/2014/main" id="{14763B94-22D3-DAA3-229D-6B12975D301C}"/>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grpSp>
        <p:nvGrpSpPr>
          <p:cNvPr id="1025" name="グループ化 1024">
            <a:extLst>
              <a:ext uri="{FF2B5EF4-FFF2-40B4-BE49-F238E27FC236}">
                <a16:creationId xmlns:a16="http://schemas.microsoft.com/office/drawing/2014/main" id="{0F410E9E-7EFA-B175-1503-2B7799A8DE8F}"/>
              </a:ext>
            </a:extLst>
          </p:cNvPr>
          <p:cNvGrpSpPr/>
          <p:nvPr/>
        </p:nvGrpSpPr>
        <p:grpSpPr>
          <a:xfrm>
            <a:off x="1268581" y="1293481"/>
            <a:ext cx="7368837" cy="5453796"/>
            <a:chOff x="1268582" y="702102"/>
            <a:chExt cx="7368837" cy="5453796"/>
          </a:xfrm>
        </p:grpSpPr>
        <p:cxnSp>
          <p:nvCxnSpPr>
            <p:cNvPr id="14" name="直線矢印コネクタ 13">
              <a:extLst>
                <a:ext uri="{FF2B5EF4-FFF2-40B4-BE49-F238E27FC236}">
                  <a16:creationId xmlns:a16="http://schemas.microsoft.com/office/drawing/2014/main" id="{6A3B34D0-2388-CF3C-E240-5AA619BDB25E}"/>
                </a:ext>
              </a:extLst>
            </p:cNvPr>
            <p:cNvCxnSpPr>
              <a:cxnSpLocks/>
              <a:stCxn id="6" idx="0"/>
              <a:endCxn id="6" idx="2"/>
            </p:cNvCxnSpPr>
            <p:nvPr/>
          </p:nvCxnSpPr>
          <p:spPr>
            <a:xfrm>
              <a:off x="4953000" y="702102"/>
              <a:ext cx="0" cy="5453796"/>
            </a:xfrm>
            <a:prstGeom prst="straightConnector1">
              <a:avLst/>
            </a:prstGeom>
            <a:noFill/>
            <a:ln w="57150" cap="flat">
              <a:solidFill>
                <a:srgbClr val="AAC2C4"/>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17" name="直線矢印コネクタ 16">
              <a:extLst>
                <a:ext uri="{FF2B5EF4-FFF2-40B4-BE49-F238E27FC236}">
                  <a16:creationId xmlns:a16="http://schemas.microsoft.com/office/drawing/2014/main" id="{A6B68B0C-6C77-28C9-854E-FEA56A88C338}"/>
                </a:ext>
              </a:extLst>
            </p:cNvPr>
            <p:cNvCxnSpPr>
              <a:cxnSpLocks/>
              <a:stCxn id="6" idx="1"/>
              <a:endCxn id="6" idx="3"/>
            </p:cNvCxnSpPr>
            <p:nvPr/>
          </p:nvCxnSpPr>
          <p:spPr>
            <a:xfrm>
              <a:off x="1268582" y="3429001"/>
              <a:ext cx="7368837" cy="0"/>
            </a:xfrm>
            <a:prstGeom prst="straightConnector1">
              <a:avLst/>
            </a:prstGeom>
            <a:noFill/>
            <a:ln w="57150" cap="flat">
              <a:solidFill>
                <a:srgbClr val="AAC2C4"/>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23" name="Meet our awesome leader">
              <a:extLst>
                <a:ext uri="{FF2B5EF4-FFF2-40B4-BE49-F238E27FC236}">
                  <a16:creationId xmlns:a16="http://schemas.microsoft.com/office/drawing/2014/main" id="{391A9187-1EF7-43D1-9171-A5374205F92E}"/>
                </a:ext>
              </a:extLst>
            </p:cNvPr>
            <p:cNvSpPr txBox="1"/>
            <p:nvPr/>
          </p:nvSpPr>
          <p:spPr>
            <a:xfrm>
              <a:off x="6147821" y="3252946"/>
              <a:ext cx="913855" cy="370354"/>
            </a:xfrm>
            <a:prstGeom prst="rect">
              <a:avLst/>
            </a:prstGeom>
            <a:solidFill>
              <a:schemeClr val="bg1"/>
            </a:solidFill>
            <a:ln w="12700">
              <a:miter lim="400000"/>
            </a:ln>
            <a:effectLst>
              <a:softEdge rad="63500"/>
            </a:effectLst>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pPr algn="ctr"/>
              <a:r>
                <a:rPr lang="ja-JP" altLang="en-US" sz="1600" b="1" dirty="0">
                  <a:solidFill>
                    <a:srgbClr val="3F3F3F"/>
                  </a:solidFill>
                  <a:latin typeface="Meiryo" panose="020B0604030504040204" pitchFamily="34" charset="-128"/>
                  <a:ea typeface="Meiryo" panose="020B0604030504040204" pitchFamily="34" charset="-128"/>
                </a:rPr>
                <a:t>専門性</a:t>
              </a:r>
            </a:p>
          </p:txBody>
        </p:sp>
        <p:sp>
          <p:nvSpPr>
            <p:cNvPr id="26" name="Meet our awesome leader">
              <a:extLst>
                <a:ext uri="{FF2B5EF4-FFF2-40B4-BE49-F238E27FC236}">
                  <a16:creationId xmlns:a16="http://schemas.microsoft.com/office/drawing/2014/main" id="{355106B6-4250-B67C-359C-343230DEC3AC}"/>
                </a:ext>
              </a:extLst>
            </p:cNvPr>
            <p:cNvSpPr txBox="1"/>
            <p:nvPr/>
          </p:nvSpPr>
          <p:spPr>
            <a:xfrm>
              <a:off x="7797800" y="3285497"/>
              <a:ext cx="540000" cy="324000"/>
            </a:xfrm>
            <a:prstGeom prst="rect">
              <a:avLst/>
            </a:prstGeom>
            <a:solidFill>
              <a:schemeClr val="bg1"/>
            </a:solidFill>
            <a:ln w="12700">
              <a:miter lim="400000"/>
            </a:ln>
            <a:effectLst>
              <a:softEdge rad="63500"/>
            </a:effectLst>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pPr algn="ctr"/>
              <a:r>
                <a:rPr lang="ja-JP" altLang="en-US" sz="1200" b="1" dirty="0">
                  <a:solidFill>
                    <a:srgbClr val="3F3F3F"/>
                  </a:solidFill>
                  <a:latin typeface="Meiryo" panose="020B0604030504040204" pitchFamily="34" charset="-128"/>
                  <a:ea typeface="Meiryo" panose="020B0604030504040204" pitchFamily="34" charset="-128"/>
                </a:rPr>
                <a:t>趣味</a:t>
              </a:r>
            </a:p>
          </p:txBody>
        </p:sp>
        <p:sp>
          <p:nvSpPr>
            <p:cNvPr id="28" name="Meet our awesome leader">
              <a:extLst>
                <a:ext uri="{FF2B5EF4-FFF2-40B4-BE49-F238E27FC236}">
                  <a16:creationId xmlns:a16="http://schemas.microsoft.com/office/drawing/2014/main" id="{D2A945BB-B4B1-E1FA-410A-1DA64CEC97AD}"/>
                </a:ext>
              </a:extLst>
            </p:cNvPr>
            <p:cNvSpPr txBox="1"/>
            <p:nvPr/>
          </p:nvSpPr>
          <p:spPr>
            <a:xfrm>
              <a:off x="1559075" y="3285496"/>
              <a:ext cx="576000" cy="324000"/>
            </a:xfrm>
            <a:prstGeom prst="rect">
              <a:avLst/>
            </a:prstGeom>
            <a:solidFill>
              <a:schemeClr val="bg1"/>
            </a:solidFill>
            <a:ln w="12700">
              <a:miter lim="400000"/>
            </a:ln>
            <a:effectLst>
              <a:softEdge rad="63500"/>
            </a:effectLst>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pPr algn="ctr"/>
              <a:r>
                <a:rPr lang="ja-JP" altLang="en-US" sz="1200" b="1" dirty="0">
                  <a:solidFill>
                    <a:srgbClr val="3F3F3F"/>
                  </a:solidFill>
                  <a:latin typeface="Meiryo" panose="020B0604030504040204" pitchFamily="34" charset="-128"/>
                  <a:ea typeface="Meiryo" panose="020B0604030504040204" pitchFamily="34" charset="-128"/>
                </a:rPr>
                <a:t>総合</a:t>
              </a:r>
            </a:p>
          </p:txBody>
        </p:sp>
        <p:sp>
          <p:nvSpPr>
            <p:cNvPr id="29" name="Meet our awesome leader">
              <a:extLst>
                <a:ext uri="{FF2B5EF4-FFF2-40B4-BE49-F238E27FC236}">
                  <a16:creationId xmlns:a16="http://schemas.microsoft.com/office/drawing/2014/main" id="{63E170CC-2ED2-C53F-6653-78AAB56088A0}"/>
                </a:ext>
              </a:extLst>
            </p:cNvPr>
            <p:cNvSpPr txBox="1"/>
            <p:nvPr/>
          </p:nvSpPr>
          <p:spPr>
            <a:xfrm>
              <a:off x="4789535" y="968984"/>
              <a:ext cx="324000" cy="468000"/>
            </a:xfrm>
            <a:prstGeom prst="rect">
              <a:avLst/>
            </a:prstGeom>
            <a:solidFill>
              <a:schemeClr val="bg1"/>
            </a:solidFill>
            <a:ln w="12700">
              <a:miter lim="400000"/>
            </a:ln>
            <a:effectLst>
              <a:softEdge rad="63500"/>
            </a:effectLst>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pPr algn="ctr"/>
              <a:r>
                <a:rPr lang="ja-JP" altLang="en-US" sz="1200" b="1" dirty="0">
                  <a:solidFill>
                    <a:srgbClr val="3F3F3F"/>
                  </a:solidFill>
                  <a:latin typeface="Meiryo" panose="020B0604030504040204" pitchFamily="34" charset="-128"/>
                  <a:ea typeface="Meiryo" panose="020B0604030504040204" pitchFamily="34" charset="-128"/>
                </a:rPr>
                <a:t>都市</a:t>
              </a:r>
            </a:p>
          </p:txBody>
        </p:sp>
        <p:sp>
          <p:nvSpPr>
            <p:cNvPr id="30" name="Meet our awesome leader">
              <a:extLst>
                <a:ext uri="{FF2B5EF4-FFF2-40B4-BE49-F238E27FC236}">
                  <a16:creationId xmlns:a16="http://schemas.microsoft.com/office/drawing/2014/main" id="{B0E4FF49-478D-A57C-05F7-D00FDEB5268D}"/>
                </a:ext>
              </a:extLst>
            </p:cNvPr>
            <p:cNvSpPr txBox="1"/>
            <p:nvPr/>
          </p:nvSpPr>
          <p:spPr>
            <a:xfrm>
              <a:off x="4789535" y="5425334"/>
              <a:ext cx="324000" cy="468000"/>
            </a:xfrm>
            <a:prstGeom prst="rect">
              <a:avLst/>
            </a:prstGeom>
            <a:solidFill>
              <a:schemeClr val="bg1"/>
            </a:solidFill>
            <a:ln w="12700">
              <a:miter lim="400000"/>
            </a:ln>
            <a:effectLst>
              <a:softEdge rad="63500"/>
            </a:effectLst>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pPr algn="ctr"/>
              <a:r>
                <a:rPr lang="ja-JP" altLang="en-US" sz="1200" b="1" dirty="0">
                  <a:solidFill>
                    <a:srgbClr val="3F3F3F"/>
                  </a:solidFill>
                  <a:latin typeface="Meiryo" panose="020B0604030504040204" pitchFamily="34" charset="-128"/>
                  <a:ea typeface="Meiryo" panose="020B0604030504040204" pitchFamily="34" charset="-128"/>
                </a:rPr>
                <a:t>地方</a:t>
              </a:r>
            </a:p>
          </p:txBody>
        </p:sp>
        <p:sp>
          <p:nvSpPr>
            <p:cNvPr id="1024" name="Meet our awesome leader">
              <a:extLst>
                <a:ext uri="{FF2B5EF4-FFF2-40B4-BE49-F238E27FC236}">
                  <a16:creationId xmlns:a16="http://schemas.microsoft.com/office/drawing/2014/main" id="{E5E54D8D-A988-705D-FF8B-09511A76133C}"/>
                </a:ext>
              </a:extLst>
            </p:cNvPr>
            <p:cNvSpPr txBox="1"/>
            <p:nvPr/>
          </p:nvSpPr>
          <p:spPr>
            <a:xfrm>
              <a:off x="4817339" y="4430739"/>
              <a:ext cx="290364" cy="817793"/>
            </a:xfrm>
            <a:prstGeom prst="rect">
              <a:avLst/>
            </a:prstGeom>
            <a:solidFill>
              <a:schemeClr val="bg1"/>
            </a:solidFill>
            <a:ln w="12700">
              <a:miter lim="400000"/>
            </a:ln>
            <a:effectLst>
              <a:softEdge rad="63500"/>
            </a:effectLst>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pPr algn="ctr"/>
              <a:r>
                <a:rPr lang="ja-JP" altLang="en-US" sz="1600" b="1" dirty="0">
                  <a:solidFill>
                    <a:srgbClr val="3F3F3F"/>
                  </a:solidFill>
                  <a:latin typeface="Meiryo" panose="020B0604030504040204" pitchFamily="34" charset="-128"/>
                  <a:ea typeface="Meiryo" panose="020B0604030504040204" pitchFamily="34" charset="-128"/>
                </a:rPr>
                <a:t>住まい</a:t>
              </a:r>
            </a:p>
          </p:txBody>
        </p:sp>
      </p:grpSp>
      <p:pic>
        <p:nvPicPr>
          <p:cNvPr id="1028" name="Picture 4" descr="園芸ガイド">
            <a:extLst>
              <a:ext uri="{FF2B5EF4-FFF2-40B4-BE49-F238E27FC236}">
                <a16:creationId xmlns:a16="http://schemas.microsoft.com/office/drawing/2014/main" id="{8A968157-8B76-8442-9855-265DB90957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599" y="5049538"/>
            <a:ext cx="936000" cy="11474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健康">
            <a:extLst>
              <a:ext uri="{FF2B5EF4-FFF2-40B4-BE49-F238E27FC236}">
                <a16:creationId xmlns:a16="http://schemas.microsoft.com/office/drawing/2014/main" id="{520FEC8B-05B9-B021-4501-2994504CE4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0743" y="2337773"/>
            <a:ext cx="936000" cy="12701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図 1031" descr="挿絵, 抽象 が含まれている画像&#10;&#10;自動的に生成された説明">
            <a:extLst>
              <a:ext uri="{FF2B5EF4-FFF2-40B4-BE49-F238E27FC236}">
                <a16:creationId xmlns:a16="http://schemas.microsoft.com/office/drawing/2014/main" id="{A5078524-B143-A4FA-8D93-F0B95368F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841" y="6246746"/>
            <a:ext cx="1083499" cy="294336"/>
          </a:xfrm>
          <a:prstGeom prst="rect">
            <a:avLst/>
          </a:prstGeom>
        </p:spPr>
      </p:pic>
      <p:pic>
        <p:nvPicPr>
          <p:cNvPr id="1034" name="図 1033" descr="アイコン&#10;&#10;自動的に生成された説明">
            <a:extLst>
              <a:ext uri="{FF2B5EF4-FFF2-40B4-BE49-F238E27FC236}">
                <a16:creationId xmlns:a16="http://schemas.microsoft.com/office/drawing/2014/main" id="{6E153906-62FC-6F11-D886-4ADE3E3EEA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2685" y="1915033"/>
            <a:ext cx="654511" cy="409343"/>
          </a:xfrm>
          <a:prstGeom prst="rect">
            <a:avLst/>
          </a:prstGeom>
        </p:spPr>
      </p:pic>
      <p:pic>
        <p:nvPicPr>
          <p:cNvPr id="1041" name="図 1040" descr="文字が書かれている&#10;&#10;低い精度で自動的に生成された説明">
            <a:extLst>
              <a:ext uri="{FF2B5EF4-FFF2-40B4-BE49-F238E27FC236}">
                <a16:creationId xmlns:a16="http://schemas.microsoft.com/office/drawing/2014/main" id="{F70D292C-8AC0-2A96-7D01-6B957551A4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9195" y="1093642"/>
            <a:ext cx="2439105" cy="596935"/>
          </a:xfrm>
          <a:prstGeom prst="rect">
            <a:avLst/>
          </a:prstGeom>
          <a:effectLst>
            <a:softEdge rad="63500"/>
          </a:effectLst>
        </p:spPr>
      </p:pic>
      <p:pic>
        <p:nvPicPr>
          <p:cNvPr id="1026" name="Picture 2" descr="ゆうゆう">
            <a:extLst>
              <a:ext uri="{FF2B5EF4-FFF2-40B4-BE49-F238E27FC236}">
                <a16:creationId xmlns:a16="http://schemas.microsoft.com/office/drawing/2014/main" id="{EB932986-C93D-0EB1-CC47-E0328F4BD6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1032" y="1867126"/>
            <a:ext cx="936000" cy="12565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図 1028" descr="挿絵 が含まれている画像&#10;&#10;自動的に生成された説明">
            <a:extLst>
              <a:ext uri="{FF2B5EF4-FFF2-40B4-BE49-F238E27FC236}">
                <a16:creationId xmlns:a16="http://schemas.microsoft.com/office/drawing/2014/main" id="{B1991090-0803-1111-8915-8545DB8769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81" y="1468022"/>
            <a:ext cx="1119612" cy="399104"/>
          </a:xfrm>
          <a:prstGeom prst="rect">
            <a:avLst/>
          </a:prstGeom>
        </p:spPr>
      </p:pic>
      <p:sp>
        <p:nvSpPr>
          <p:cNvPr id="1048" name="Meet our awesome leader">
            <a:extLst>
              <a:ext uri="{FF2B5EF4-FFF2-40B4-BE49-F238E27FC236}">
                <a16:creationId xmlns:a16="http://schemas.microsoft.com/office/drawing/2014/main" id="{C024C92B-D1EF-6983-32D9-555B3E9DF059}"/>
              </a:ext>
            </a:extLst>
          </p:cNvPr>
          <p:cNvSpPr txBox="1"/>
          <p:nvPr/>
        </p:nvSpPr>
        <p:spPr>
          <a:xfrm>
            <a:off x="254009" y="125826"/>
            <a:ext cx="9309090" cy="920272"/>
          </a:xfrm>
          <a:prstGeom prst="rect">
            <a:avLst/>
          </a:prstGeom>
          <a:ln w="12700">
            <a:miter lim="400000"/>
          </a:ln>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400" b="1" dirty="0">
                <a:solidFill>
                  <a:srgbClr val="3F3F3F"/>
                </a:solidFill>
                <a:latin typeface="Meiryo" panose="020B0604030504040204" pitchFamily="34" charset="-128"/>
                <a:ea typeface="Meiryo" panose="020B0604030504040204" pitchFamily="34" charset="-128"/>
              </a:rPr>
              <a:t>主婦の友社のマチュア～シニア世代メディア</a:t>
            </a:r>
            <a:r>
              <a:rPr lang="en-US" altLang="ja-JP" sz="2400" b="1" dirty="0">
                <a:solidFill>
                  <a:srgbClr val="3F3F3F"/>
                </a:solidFill>
                <a:latin typeface="Meiryo" panose="020B0604030504040204" pitchFamily="34" charset="-128"/>
                <a:ea typeface="Meiryo" panose="020B0604030504040204" pitchFamily="34" charset="-128"/>
              </a:rPr>
              <a:t>MAP</a:t>
            </a:r>
            <a:endParaRPr lang="ja-JP" altLang="en-US" sz="2400" b="1" dirty="0">
              <a:solidFill>
                <a:srgbClr val="3F3F3F"/>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872710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696BB-A11F-545E-76CA-8556E10CE02D}"/>
            </a:ext>
          </a:extLst>
        </p:cNvPr>
        <p:cNvGrpSpPr/>
        <p:nvPr/>
      </p:nvGrpSpPr>
      <p:grpSpPr>
        <a:xfrm>
          <a:off x="0" y="0"/>
          <a:ext cx="0" cy="0"/>
          <a:chOff x="0" y="0"/>
          <a:chExt cx="0" cy="0"/>
        </a:xfrm>
      </p:grpSpPr>
      <p:sp>
        <p:nvSpPr>
          <p:cNvPr id="1052" name="正方形/長方形 1051">
            <a:extLst>
              <a:ext uri="{FF2B5EF4-FFF2-40B4-BE49-F238E27FC236}">
                <a16:creationId xmlns:a16="http://schemas.microsoft.com/office/drawing/2014/main" id="{159514F3-7F88-215F-6030-AD07895748F8}"/>
              </a:ext>
            </a:extLst>
          </p:cNvPr>
          <p:cNvSpPr/>
          <p:nvPr/>
        </p:nvSpPr>
        <p:spPr>
          <a:xfrm>
            <a:off x="254010" y="584200"/>
            <a:ext cx="2057869" cy="181388"/>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6" name="フレーム 5">
            <a:extLst>
              <a:ext uri="{FF2B5EF4-FFF2-40B4-BE49-F238E27FC236}">
                <a16:creationId xmlns:a16="http://schemas.microsoft.com/office/drawing/2014/main" id="{41CE901A-ED02-28C0-ACC0-071F26656CFD}"/>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7" name="テキスト ボックス 6">
            <a:extLst>
              <a:ext uri="{FF2B5EF4-FFF2-40B4-BE49-F238E27FC236}">
                <a16:creationId xmlns:a16="http://schemas.microsoft.com/office/drawing/2014/main" id="{0EBBDF34-9059-DF92-5501-77B682692FEB}"/>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pic>
        <p:nvPicPr>
          <p:cNvPr id="1028" name="Picture 4" descr="園芸ガイド">
            <a:extLst>
              <a:ext uri="{FF2B5EF4-FFF2-40B4-BE49-F238E27FC236}">
                <a16:creationId xmlns:a16="http://schemas.microsoft.com/office/drawing/2014/main" id="{424F8F1E-F4D5-B0BD-B1FC-6EAB11ED2C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8543" y="1975517"/>
            <a:ext cx="1033927" cy="12674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健康">
            <a:extLst>
              <a:ext uri="{FF2B5EF4-FFF2-40B4-BE49-F238E27FC236}">
                <a16:creationId xmlns:a16="http://schemas.microsoft.com/office/drawing/2014/main" id="{6B055A33-BB78-C3A7-C817-A5519FD5E5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891" y="1942729"/>
            <a:ext cx="1039897" cy="14111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図 1031" descr="挿絵, 抽象 が含まれている画像&#10;&#10;自動的に生成された説明">
            <a:extLst>
              <a:ext uri="{FF2B5EF4-FFF2-40B4-BE49-F238E27FC236}">
                <a16:creationId xmlns:a16="http://schemas.microsoft.com/office/drawing/2014/main" id="{45F1825F-8E14-73A3-8FCE-F97C9A8252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8971" y="1441888"/>
            <a:ext cx="1083499" cy="294336"/>
          </a:xfrm>
          <a:prstGeom prst="rect">
            <a:avLst/>
          </a:prstGeom>
        </p:spPr>
      </p:pic>
      <p:pic>
        <p:nvPicPr>
          <p:cNvPr id="1034" name="図 1033" descr="アイコン&#10;&#10;自動的に生成された説明">
            <a:extLst>
              <a:ext uri="{FF2B5EF4-FFF2-40B4-BE49-F238E27FC236}">
                <a16:creationId xmlns:a16="http://schemas.microsoft.com/office/drawing/2014/main" id="{31676F16-03DE-56D3-BBD5-078E59B26C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2538" y="1385036"/>
            <a:ext cx="654511" cy="409343"/>
          </a:xfrm>
          <a:prstGeom prst="rect">
            <a:avLst/>
          </a:prstGeom>
        </p:spPr>
      </p:pic>
      <p:pic>
        <p:nvPicPr>
          <p:cNvPr id="1041" name="図 1040" descr="文字が書かれている&#10;&#10;低い精度で自動的に生成された説明">
            <a:extLst>
              <a:ext uri="{FF2B5EF4-FFF2-40B4-BE49-F238E27FC236}">
                <a16:creationId xmlns:a16="http://schemas.microsoft.com/office/drawing/2014/main" id="{FA56D269-BCD2-C44C-4D11-203FC21D77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0280" y="1375089"/>
            <a:ext cx="1832535" cy="448486"/>
          </a:xfrm>
          <a:prstGeom prst="rect">
            <a:avLst/>
          </a:prstGeom>
          <a:effectLst>
            <a:softEdge rad="63500"/>
          </a:effectLst>
        </p:spPr>
      </p:pic>
      <p:pic>
        <p:nvPicPr>
          <p:cNvPr id="1026" name="Picture 2" descr="ゆうゆう">
            <a:extLst>
              <a:ext uri="{FF2B5EF4-FFF2-40B4-BE49-F238E27FC236}">
                <a16:creationId xmlns:a16="http://schemas.microsoft.com/office/drawing/2014/main" id="{971D856F-59F0-8704-E24A-17DDAEC58C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207" y="1957205"/>
            <a:ext cx="1029600" cy="13821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図 1028" descr="挿絵 が含まれている画像&#10;&#10;自動的に生成された説明">
            <a:extLst>
              <a:ext uri="{FF2B5EF4-FFF2-40B4-BE49-F238E27FC236}">
                <a16:creationId xmlns:a16="http://schemas.microsoft.com/office/drawing/2014/main" id="{916CAA99-1308-083A-1BC5-38EEAD719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645" y="1390155"/>
            <a:ext cx="1119612" cy="399104"/>
          </a:xfrm>
          <a:prstGeom prst="rect">
            <a:avLst/>
          </a:prstGeom>
        </p:spPr>
      </p:pic>
      <p:sp>
        <p:nvSpPr>
          <p:cNvPr id="1048" name="Meet our awesome leader">
            <a:extLst>
              <a:ext uri="{FF2B5EF4-FFF2-40B4-BE49-F238E27FC236}">
                <a16:creationId xmlns:a16="http://schemas.microsoft.com/office/drawing/2014/main" id="{9316FCA1-AFC8-B4D0-0011-C45D80768B4E}"/>
              </a:ext>
            </a:extLst>
          </p:cNvPr>
          <p:cNvSpPr txBox="1"/>
          <p:nvPr/>
        </p:nvSpPr>
        <p:spPr>
          <a:xfrm>
            <a:off x="254009" y="125826"/>
            <a:ext cx="9309090" cy="920272"/>
          </a:xfrm>
          <a:prstGeom prst="rect">
            <a:avLst/>
          </a:prstGeom>
          <a:ln w="12700">
            <a:miter lim="400000"/>
          </a:ln>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400" b="1" dirty="0">
                <a:solidFill>
                  <a:srgbClr val="3F3F3F"/>
                </a:solidFill>
                <a:latin typeface="Meiryo" panose="020B0604030504040204" pitchFamily="34" charset="-128"/>
                <a:ea typeface="Meiryo" panose="020B0604030504040204" pitchFamily="34" charset="-128"/>
              </a:rPr>
              <a:t>メディア特徴</a:t>
            </a:r>
          </a:p>
        </p:txBody>
      </p:sp>
      <p:pic>
        <p:nvPicPr>
          <p:cNvPr id="3" name="図 2" descr="グラフィカル ユーザー インターフェイス, アプリケーション, PowerPoint&#10;&#10;自動的に生成された説明">
            <a:extLst>
              <a:ext uri="{FF2B5EF4-FFF2-40B4-BE49-F238E27FC236}">
                <a16:creationId xmlns:a16="http://schemas.microsoft.com/office/drawing/2014/main" id="{030C1744-B55B-3620-1885-C8F16FFA5B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7486" y="1975517"/>
            <a:ext cx="2118121" cy="1221392"/>
          </a:xfrm>
          <a:prstGeom prst="rect">
            <a:avLst/>
          </a:prstGeom>
        </p:spPr>
      </p:pic>
      <p:sp>
        <p:nvSpPr>
          <p:cNvPr id="4" name="テキスト ボックス 3">
            <a:extLst>
              <a:ext uri="{FF2B5EF4-FFF2-40B4-BE49-F238E27FC236}">
                <a16:creationId xmlns:a16="http://schemas.microsoft.com/office/drawing/2014/main" id="{6808EF2B-7B81-EC4D-D35F-898F7F3ECD9D}"/>
              </a:ext>
            </a:extLst>
          </p:cNvPr>
          <p:cNvSpPr txBox="1"/>
          <p:nvPr/>
        </p:nvSpPr>
        <p:spPr>
          <a:xfrm flipH="1">
            <a:off x="663137" y="3707529"/>
            <a:ext cx="1950177" cy="238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●毎月１日発売　月刊誌</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●男女比　</a:t>
            </a:r>
            <a:r>
              <a:rPr lang="en-US" altLang="ja-JP" sz="800" spc="20" dirty="0">
                <a:solidFill>
                  <a:srgbClr val="C00000"/>
                </a:solidFill>
                <a:latin typeface="+mn-ea"/>
                <a:ea typeface="+mn-ea"/>
              </a:rPr>
              <a:t>2</a:t>
            </a:r>
            <a:r>
              <a:rPr lang="ja-JP" altLang="en-US" sz="800" spc="20" dirty="0">
                <a:solidFill>
                  <a:srgbClr val="C00000"/>
                </a:solidFill>
                <a:latin typeface="+mn-ea"/>
                <a:ea typeface="+mn-ea"/>
              </a:rPr>
              <a:t>：</a:t>
            </a:r>
            <a:r>
              <a:rPr lang="en-US" altLang="ja-JP" sz="800" spc="20" dirty="0">
                <a:solidFill>
                  <a:srgbClr val="C00000"/>
                </a:solidFill>
                <a:latin typeface="+mn-ea"/>
                <a:ea typeface="+mn-ea"/>
              </a:rPr>
              <a:t>8</a:t>
            </a: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●平均年齢　６８歳</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●居住地　関東</a:t>
            </a:r>
            <a:r>
              <a:rPr lang="en-US" altLang="ja-JP" sz="800" spc="20" dirty="0">
                <a:solidFill>
                  <a:srgbClr val="C00000"/>
                </a:solidFill>
                <a:latin typeface="+mn-ea"/>
                <a:ea typeface="+mn-ea"/>
              </a:rPr>
              <a:t>34</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関西　</a:t>
            </a:r>
            <a:r>
              <a:rPr lang="en-US" altLang="ja-JP" sz="800" spc="20" dirty="0">
                <a:solidFill>
                  <a:srgbClr val="C00000"/>
                </a:solidFill>
                <a:latin typeface="+mn-ea"/>
                <a:ea typeface="+mn-ea"/>
              </a:rPr>
              <a:t>25</a:t>
            </a:r>
            <a:r>
              <a:rPr lang="ja-JP" altLang="en-US" sz="800" spc="20" dirty="0">
                <a:solidFill>
                  <a:srgbClr val="C00000"/>
                </a:solidFill>
                <a:latin typeface="+mn-ea"/>
                <a:ea typeface="+mn-ea"/>
              </a:rPr>
              <a:t>％、東海　</a:t>
            </a:r>
            <a:r>
              <a:rPr lang="en-US" altLang="ja-JP" sz="800" spc="20" dirty="0">
                <a:solidFill>
                  <a:srgbClr val="C00000"/>
                </a:solidFill>
                <a:latin typeface="+mn-ea"/>
                <a:ea typeface="+mn-ea"/>
              </a:rPr>
              <a:t>11</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中部　</a:t>
            </a:r>
            <a:r>
              <a:rPr lang="en-US" altLang="ja-JP" sz="800" spc="20" dirty="0">
                <a:solidFill>
                  <a:srgbClr val="C00000"/>
                </a:solidFill>
                <a:latin typeface="+mn-ea"/>
                <a:ea typeface="+mn-ea"/>
              </a:rPr>
              <a:t>9</a:t>
            </a:r>
            <a:r>
              <a:rPr lang="ja-JP" altLang="en-US" sz="800" spc="20" dirty="0">
                <a:solidFill>
                  <a:srgbClr val="C00000"/>
                </a:solidFill>
                <a:latin typeface="+mn-ea"/>
                <a:ea typeface="+mn-ea"/>
              </a:rPr>
              <a:t>％、中国・四国　</a:t>
            </a:r>
            <a:r>
              <a:rPr lang="en-US" altLang="ja-JP" sz="800" spc="20" dirty="0">
                <a:solidFill>
                  <a:srgbClr val="C00000"/>
                </a:solidFill>
                <a:latin typeface="+mn-ea"/>
                <a:ea typeface="+mn-ea"/>
              </a:rPr>
              <a:t>9</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九州　</a:t>
            </a:r>
            <a:r>
              <a:rPr lang="en-US" altLang="ja-JP" sz="800" spc="20" dirty="0">
                <a:solidFill>
                  <a:srgbClr val="C00000"/>
                </a:solidFill>
                <a:latin typeface="+mn-ea"/>
                <a:ea typeface="+mn-ea"/>
              </a:rPr>
              <a:t>6</a:t>
            </a:r>
            <a:r>
              <a:rPr lang="ja-JP" altLang="en-US" sz="800" spc="20" dirty="0">
                <a:solidFill>
                  <a:srgbClr val="C00000"/>
                </a:solidFill>
                <a:latin typeface="+mn-ea"/>
                <a:ea typeface="+mn-ea"/>
              </a:rPr>
              <a:t>％、北海道・東北　</a:t>
            </a:r>
            <a:r>
              <a:rPr lang="en-US" altLang="ja-JP" sz="800" spc="20" dirty="0">
                <a:solidFill>
                  <a:srgbClr val="C00000"/>
                </a:solidFill>
                <a:latin typeface="+mn-ea"/>
                <a:ea typeface="+mn-ea"/>
              </a:rPr>
              <a:t>6</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●ライフスタイルは　夫婦、二世帯</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一人暮らし</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●住まい　戸建て　</a:t>
            </a:r>
            <a:r>
              <a:rPr lang="en-US" altLang="ja-JP" sz="800" spc="20" dirty="0">
                <a:solidFill>
                  <a:srgbClr val="C00000"/>
                </a:solidFill>
                <a:latin typeface="+mn-ea"/>
                <a:ea typeface="+mn-ea"/>
              </a:rPr>
              <a:t>80</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●健康、美容、住宅、ファッション、</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旅行、お金、終活を中心とした</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大人のライフスタイルマガジン</a:t>
            </a:r>
            <a:endParaRPr lang="en-US" altLang="ja-JP" sz="800" spc="20" dirty="0">
              <a:solidFill>
                <a:srgbClr val="C00000"/>
              </a:solidFill>
              <a:latin typeface="+mn-ea"/>
              <a:ea typeface="+mn-ea"/>
            </a:endParaRPr>
          </a:p>
        </p:txBody>
      </p:sp>
      <p:sp>
        <p:nvSpPr>
          <p:cNvPr id="5" name="テキスト ボックス 4">
            <a:extLst>
              <a:ext uri="{FF2B5EF4-FFF2-40B4-BE49-F238E27FC236}">
                <a16:creationId xmlns:a16="http://schemas.microsoft.com/office/drawing/2014/main" id="{9E17CC58-C8CD-D782-9FA5-660AA80493F7}"/>
              </a:ext>
            </a:extLst>
          </p:cNvPr>
          <p:cNvSpPr txBox="1"/>
          <p:nvPr/>
        </p:nvSpPr>
        <p:spPr>
          <a:xfrm flipH="1">
            <a:off x="2620374" y="3711616"/>
            <a:ext cx="2315564" cy="2212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●年</a:t>
            </a:r>
            <a:r>
              <a:rPr lang="en-US" altLang="ja-JP" sz="800" spc="20" dirty="0">
                <a:solidFill>
                  <a:srgbClr val="C00000"/>
                </a:solidFill>
                <a:latin typeface="+mn-ea"/>
                <a:ea typeface="+mn-ea"/>
              </a:rPr>
              <a:t>4</a:t>
            </a:r>
            <a:r>
              <a:rPr lang="ja-JP" altLang="en-US" sz="800" spc="20" dirty="0">
                <a:solidFill>
                  <a:srgbClr val="C00000"/>
                </a:solidFill>
                <a:latin typeface="+mn-ea"/>
                <a:ea typeface="+mn-ea"/>
              </a:rPr>
              <a:t>回（</a:t>
            </a:r>
            <a:r>
              <a:rPr lang="en-US" altLang="ja-JP" sz="800" spc="20" dirty="0">
                <a:solidFill>
                  <a:srgbClr val="C00000"/>
                </a:solidFill>
                <a:latin typeface="+mn-ea"/>
                <a:ea typeface="+mn-ea"/>
              </a:rPr>
              <a:t>3,6,9,12</a:t>
            </a:r>
            <a:r>
              <a:rPr lang="ja-JP" altLang="en-US" sz="800" spc="20" dirty="0">
                <a:solidFill>
                  <a:srgbClr val="C00000"/>
                </a:solidFill>
                <a:latin typeface="+mn-ea"/>
                <a:ea typeface="+mn-ea"/>
              </a:rPr>
              <a:t>月　</a:t>
            </a:r>
            <a:r>
              <a:rPr lang="en-US" altLang="ja-JP" sz="800" spc="20" dirty="0">
                <a:solidFill>
                  <a:srgbClr val="C00000"/>
                </a:solidFill>
                <a:latin typeface="+mn-ea"/>
                <a:ea typeface="+mn-ea"/>
              </a:rPr>
              <a:t>2</a:t>
            </a:r>
            <a:r>
              <a:rPr lang="ja-JP" altLang="en-US" sz="800" spc="20" dirty="0">
                <a:solidFill>
                  <a:srgbClr val="C00000"/>
                </a:solidFill>
                <a:latin typeface="+mn-ea"/>
                <a:ea typeface="+mn-ea"/>
              </a:rPr>
              <a:t>日発売</a:t>
            </a:r>
            <a:r>
              <a:rPr lang="en-US" altLang="ja-JP" sz="800" spc="20" dirty="0">
                <a:solidFill>
                  <a:srgbClr val="C00000"/>
                </a:solidFill>
                <a:latin typeface="+mn-ea"/>
                <a:ea typeface="+mn-ea"/>
              </a:rPr>
              <a:t>)</a:t>
            </a:r>
            <a:r>
              <a:rPr lang="ja-JP" altLang="en-US" sz="800" spc="20" dirty="0">
                <a:solidFill>
                  <a:srgbClr val="C00000"/>
                </a:solidFill>
                <a:latin typeface="+mn-ea"/>
                <a:ea typeface="+mn-ea"/>
              </a:rPr>
              <a:t>　</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●男女比　</a:t>
            </a:r>
            <a:r>
              <a:rPr lang="en-US" altLang="ja-JP" sz="800" spc="20" dirty="0">
                <a:solidFill>
                  <a:srgbClr val="C00000"/>
                </a:solidFill>
                <a:latin typeface="+mn-ea"/>
                <a:ea typeface="+mn-ea"/>
              </a:rPr>
              <a:t>2</a:t>
            </a:r>
            <a:r>
              <a:rPr lang="ja-JP" altLang="en-US" sz="800" spc="20" dirty="0">
                <a:solidFill>
                  <a:srgbClr val="C00000"/>
                </a:solidFill>
                <a:latin typeface="+mn-ea"/>
                <a:ea typeface="+mn-ea"/>
              </a:rPr>
              <a:t>：</a:t>
            </a:r>
            <a:r>
              <a:rPr lang="en-US" altLang="ja-JP" sz="800" spc="20" dirty="0">
                <a:solidFill>
                  <a:srgbClr val="C00000"/>
                </a:solidFill>
                <a:latin typeface="+mn-ea"/>
                <a:ea typeface="+mn-ea"/>
              </a:rPr>
              <a:t>8</a:t>
            </a: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●平均年齢　</a:t>
            </a:r>
            <a:r>
              <a:rPr lang="en-US" altLang="ja-JP" sz="800" spc="20" dirty="0">
                <a:solidFill>
                  <a:srgbClr val="C00000"/>
                </a:solidFill>
                <a:latin typeface="+mn-ea"/>
                <a:ea typeface="+mn-ea"/>
              </a:rPr>
              <a:t>55</a:t>
            </a:r>
            <a:r>
              <a:rPr lang="ja-JP" altLang="en-US" sz="800" spc="20" dirty="0">
                <a:solidFill>
                  <a:srgbClr val="C00000"/>
                </a:solidFill>
                <a:latin typeface="+mn-ea"/>
                <a:ea typeface="+mn-ea"/>
              </a:rPr>
              <a:t>歳</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●居住地　関東</a:t>
            </a:r>
            <a:r>
              <a:rPr lang="en-US" altLang="ja-JP" sz="800" spc="20" dirty="0">
                <a:solidFill>
                  <a:srgbClr val="C00000"/>
                </a:solidFill>
                <a:latin typeface="+mn-ea"/>
                <a:ea typeface="+mn-ea"/>
              </a:rPr>
              <a:t>34</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関西　</a:t>
            </a:r>
            <a:r>
              <a:rPr lang="en-US" altLang="ja-JP" sz="800" spc="20" dirty="0">
                <a:solidFill>
                  <a:srgbClr val="C00000"/>
                </a:solidFill>
                <a:latin typeface="+mn-ea"/>
                <a:ea typeface="+mn-ea"/>
              </a:rPr>
              <a:t>25</a:t>
            </a:r>
            <a:r>
              <a:rPr lang="ja-JP" altLang="en-US" sz="800" spc="20" dirty="0">
                <a:solidFill>
                  <a:srgbClr val="C00000"/>
                </a:solidFill>
                <a:latin typeface="+mn-ea"/>
                <a:ea typeface="+mn-ea"/>
              </a:rPr>
              <a:t>％、東海　</a:t>
            </a:r>
            <a:r>
              <a:rPr lang="en-US" altLang="ja-JP" sz="800" spc="20" dirty="0">
                <a:solidFill>
                  <a:srgbClr val="C00000"/>
                </a:solidFill>
                <a:latin typeface="+mn-ea"/>
                <a:ea typeface="+mn-ea"/>
              </a:rPr>
              <a:t>11</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中部　</a:t>
            </a:r>
            <a:r>
              <a:rPr lang="en-US" altLang="ja-JP" sz="800" spc="20" dirty="0">
                <a:solidFill>
                  <a:srgbClr val="C00000"/>
                </a:solidFill>
                <a:latin typeface="+mn-ea"/>
                <a:ea typeface="+mn-ea"/>
              </a:rPr>
              <a:t>9</a:t>
            </a:r>
            <a:r>
              <a:rPr lang="ja-JP" altLang="en-US" sz="800" spc="20" dirty="0">
                <a:solidFill>
                  <a:srgbClr val="C00000"/>
                </a:solidFill>
                <a:latin typeface="+mn-ea"/>
                <a:ea typeface="+mn-ea"/>
              </a:rPr>
              <a:t>％、中国・四国　</a:t>
            </a:r>
            <a:r>
              <a:rPr lang="en-US" altLang="ja-JP" sz="800" spc="20" dirty="0">
                <a:solidFill>
                  <a:srgbClr val="C00000"/>
                </a:solidFill>
                <a:latin typeface="+mn-ea"/>
                <a:ea typeface="+mn-ea"/>
              </a:rPr>
              <a:t>9</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九州　</a:t>
            </a:r>
            <a:r>
              <a:rPr lang="en-US" altLang="ja-JP" sz="800" spc="20" dirty="0">
                <a:solidFill>
                  <a:srgbClr val="C00000"/>
                </a:solidFill>
                <a:latin typeface="+mn-ea"/>
                <a:ea typeface="+mn-ea"/>
              </a:rPr>
              <a:t>6</a:t>
            </a:r>
            <a:r>
              <a:rPr lang="ja-JP" altLang="en-US" sz="800" spc="20" dirty="0">
                <a:solidFill>
                  <a:srgbClr val="C00000"/>
                </a:solidFill>
                <a:latin typeface="+mn-ea"/>
                <a:ea typeface="+mn-ea"/>
              </a:rPr>
              <a:t>％、北海道・東北　</a:t>
            </a:r>
            <a:r>
              <a:rPr lang="en-US" altLang="ja-JP" sz="800" spc="20" dirty="0">
                <a:solidFill>
                  <a:srgbClr val="C00000"/>
                </a:solidFill>
                <a:latin typeface="+mn-ea"/>
                <a:ea typeface="+mn-ea"/>
              </a:rPr>
              <a:t>6</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a:t>
            </a:r>
            <a:r>
              <a:rPr lang="en-US" altLang="ja-JP" sz="800" spc="20" dirty="0">
                <a:solidFill>
                  <a:srgbClr val="C00000"/>
                </a:solidFill>
                <a:latin typeface="+mn-ea"/>
                <a:ea typeface="+mn-ea"/>
              </a:rPr>
              <a:t>50</a:t>
            </a:r>
            <a:r>
              <a:rPr lang="ja-JP" altLang="en-US" sz="800" spc="20" dirty="0">
                <a:solidFill>
                  <a:srgbClr val="C00000"/>
                </a:solidFill>
                <a:latin typeface="+mn-ea"/>
                <a:ea typeface="+mn-ea"/>
              </a:rPr>
              <a:t>代以上のアクティブな女性読者</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をメインターゲット。</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いつまでも健康で、人生を楽しみた</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いをテーマにに食事運動を中心に提案</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する健康誌</a:t>
            </a:r>
            <a:endParaRPr lang="en-US" altLang="ja-JP" sz="800" spc="20" dirty="0">
              <a:solidFill>
                <a:srgbClr val="C00000"/>
              </a:solidFill>
              <a:latin typeface="+mn-ea"/>
              <a:ea typeface="+mn-ea"/>
            </a:endParaRPr>
          </a:p>
        </p:txBody>
      </p:sp>
      <p:sp>
        <p:nvSpPr>
          <p:cNvPr id="8" name="テキスト ボックス 7">
            <a:extLst>
              <a:ext uri="{FF2B5EF4-FFF2-40B4-BE49-F238E27FC236}">
                <a16:creationId xmlns:a16="http://schemas.microsoft.com/office/drawing/2014/main" id="{4D262CBC-E0C9-93AC-54C1-09CD83E57A1F}"/>
              </a:ext>
            </a:extLst>
          </p:cNvPr>
          <p:cNvSpPr txBox="1"/>
          <p:nvPr/>
        </p:nvSpPr>
        <p:spPr>
          <a:xfrm flipH="1">
            <a:off x="4953000" y="3721572"/>
            <a:ext cx="2117870" cy="1867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●年</a:t>
            </a:r>
            <a:r>
              <a:rPr lang="en-US" altLang="ja-JP" sz="800" spc="20" dirty="0">
                <a:solidFill>
                  <a:srgbClr val="C00000"/>
                </a:solidFill>
                <a:latin typeface="+mn-ea"/>
                <a:ea typeface="+mn-ea"/>
              </a:rPr>
              <a:t>4</a:t>
            </a:r>
            <a:r>
              <a:rPr lang="ja-JP" altLang="en-US" sz="800" spc="20" dirty="0">
                <a:solidFill>
                  <a:srgbClr val="C00000"/>
                </a:solidFill>
                <a:latin typeface="+mn-ea"/>
                <a:ea typeface="+mn-ea"/>
              </a:rPr>
              <a:t>回（</a:t>
            </a:r>
            <a:r>
              <a:rPr lang="en-US" altLang="ja-JP" sz="800" spc="20" dirty="0">
                <a:solidFill>
                  <a:srgbClr val="C00000"/>
                </a:solidFill>
                <a:latin typeface="+mn-ea"/>
                <a:ea typeface="+mn-ea"/>
              </a:rPr>
              <a:t>3,6,9,12</a:t>
            </a:r>
            <a:r>
              <a:rPr lang="ja-JP" altLang="en-US" sz="800" spc="20" dirty="0">
                <a:solidFill>
                  <a:srgbClr val="C00000"/>
                </a:solidFill>
                <a:latin typeface="+mn-ea"/>
                <a:ea typeface="+mn-ea"/>
              </a:rPr>
              <a:t>月　</a:t>
            </a:r>
            <a:r>
              <a:rPr lang="en-US" altLang="ja-JP" sz="800" spc="20" dirty="0">
                <a:solidFill>
                  <a:srgbClr val="C00000"/>
                </a:solidFill>
                <a:latin typeface="+mn-ea"/>
                <a:ea typeface="+mn-ea"/>
              </a:rPr>
              <a:t>2</a:t>
            </a:r>
            <a:r>
              <a:rPr lang="ja-JP" altLang="en-US" sz="800" spc="20" dirty="0">
                <a:solidFill>
                  <a:srgbClr val="C00000"/>
                </a:solidFill>
                <a:latin typeface="+mn-ea"/>
                <a:ea typeface="+mn-ea"/>
              </a:rPr>
              <a:t>日発売　</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●男女比　</a:t>
            </a:r>
            <a:r>
              <a:rPr lang="en-US" altLang="ja-JP" sz="800" spc="20" dirty="0">
                <a:solidFill>
                  <a:srgbClr val="C00000"/>
                </a:solidFill>
                <a:latin typeface="+mn-ea"/>
                <a:ea typeface="+mn-ea"/>
              </a:rPr>
              <a:t>2</a:t>
            </a:r>
            <a:r>
              <a:rPr lang="ja-JP" altLang="en-US" sz="800" spc="20" dirty="0">
                <a:solidFill>
                  <a:srgbClr val="C00000"/>
                </a:solidFill>
                <a:latin typeface="+mn-ea"/>
                <a:ea typeface="+mn-ea"/>
              </a:rPr>
              <a:t>：</a:t>
            </a:r>
            <a:r>
              <a:rPr lang="en-US" altLang="ja-JP" sz="800" spc="20" dirty="0">
                <a:solidFill>
                  <a:srgbClr val="C00000"/>
                </a:solidFill>
                <a:latin typeface="+mn-ea"/>
                <a:ea typeface="+mn-ea"/>
              </a:rPr>
              <a:t>8</a:t>
            </a: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●平均年齢　</a:t>
            </a:r>
            <a:r>
              <a:rPr lang="en-US" altLang="ja-JP" sz="800" spc="20" dirty="0">
                <a:solidFill>
                  <a:srgbClr val="C00000"/>
                </a:solidFill>
                <a:latin typeface="+mn-ea"/>
                <a:ea typeface="+mn-ea"/>
              </a:rPr>
              <a:t>64</a:t>
            </a:r>
            <a:r>
              <a:rPr lang="ja-JP" altLang="en-US" sz="800" spc="20" dirty="0">
                <a:solidFill>
                  <a:srgbClr val="C00000"/>
                </a:solidFill>
                <a:latin typeface="+mn-ea"/>
                <a:ea typeface="+mn-ea"/>
              </a:rPr>
              <a:t>歳</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●居住地　関東</a:t>
            </a:r>
            <a:r>
              <a:rPr lang="en-US" altLang="ja-JP" sz="800" spc="20" dirty="0">
                <a:solidFill>
                  <a:srgbClr val="C00000"/>
                </a:solidFill>
                <a:latin typeface="+mn-ea"/>
                <a:ea typeface="+mn-ea"/>
              </a:rPr>
              <a:t>27</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関西　</a:t>
            </a:r>
            <a:r>
              <a:rPr lang="en-US" altLang="ja-JP" sz="800" spc="20" dirty="0">
                <a:solidFill>
                  <a:srgbClr val="C00000"/>
                </a:solidFill>
                <a:latin typeface="+mn-ea"/>
                <a:ea typeface="+mn-ea"/>
              </a:rPr>
              <a:t>11</a:t>
            </a:r>
            <a:r>
              <a:rPr lang="ja-JP" altLang="en-US" sz="800" spc="20" dirty="0">
                <a:solidFill>
                  <a:srgbClr val="C00000"/>
                </a:solidFill>
                <a:latin typeface="+mn-ea"/>
                <a:ea typeface="+mn-ea"/>
              </a:rPr>
              <a:t>％、東海　</a:t>
            </a:r>
            <a:r>
              <a:rPr lang="en-US" altLang="ja-JP" sz="800" spc="20" dirty="0">
                <a:solidFill>
                  <a:srgbClr val="C00000"/>
                </a:solidFill>
                <a:latin typeface="+mn-ea"/>
                <a:ea typeface="+mn-ea"/>
              </a:rPr>
              <a:t>11</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中国・四国　</a:t>
            </a:r>
            <a:r>
              <a:rPr lang="en-US" altLang="ja-JP" sz="800" spc="20" dirty="0">
                <a:solidFill>
                  <a:srgbClr val="C00000"/>
                </a:solidFill>
                <a:latin typeface="+mn-ea"/>
                <a:ea typeface="+mn-ea"/>
              </a:rPr>
              <a:t>12</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九州　</a:t>
            </a:r>
            <a:r>
              <a:rPr lang="en-US" altLang="ja-JP" sz="800" spc="20" dirty="0">
                <a:solidFill>
                  <a:srgbClr val="C00000"/>
                </a:solidFill>
                <a:latin typeface="+mn-ea"/>
                <a:ea typeface="+mn-ea"/>
              </a:rPr>
              <a:t>11</a:t>
            </a:r>
            <a:r>
              <a:rPr lang="ja-JP" altLang="en-US" sz="800" spc="20" dirty="0">
                <a:solidFill>
                  <a:srgbClr val="C00000"/>
                </a:solidFill>
                <a:latin typeface="+mn-ea"/>
                <a:ea typeface="+mn-ea"/>
              </a:rPr>
              <a:t>％、北海道・東北　</a:t>
            </a:r>
            <a:r>
              <a:rPr lang="en-US" altLang="ja-JP" sz="800" spc="20" dirty="0">
                <a:solidFill>
                  <a:srgbClr val="C00000"/>
                </a:solidFill>
                <a:latin typeface="+mn-ea"/>
                <a:ea typeface="+mn-ea"/>
              </a:rPr>
              <a:t>16</a:t>
            </a:r>
            <a:r>
              <a:rPr lang="ja-JP" altLang="en-US" sz="800" spc="20" dirty="0">
                <a:solidFill>
                  <a:srgbClr val="C00000"/>
                </a:solidFill>
                <a:latin typeface="+mn-ea"/>
                <a:ea typeface="+mn-ea"/>
              </a:rPr>
              <a:t>％</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●創刊</a:t>
            </a:r>
            <a:r>
              <a:rPr lang="en-US" altLang="ja-JP" sz="800" spc="20" dirty="0">
                <a:solidFill>
                  <a:srgbClr val="C00000"/>
                </a:solidFill>
                <a:latin typeface="+mn-ea"/>
                <a:ea typeface="+mn-ea"/>
              </a:rPr>
              <a:t>50</a:t>
            </a:r>
            <a:r>
              <a:rPr lang="ja-JP" altLang="en-US" sz="800" spc="20" dirty="0">
                <a:solidFill>
                  <a:srgbClr val="C00000"/>
                </a:solidFill>
                <a:latin typeface="+mn-ea"/>
                <a:ea typeface="+mn-ea"/>
              </a:rPr>
              <a:t>年を越える　植物と共に暮ら</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en-US" altLang="ja-JP" sz="800" spc="20" dirty="0">
                <a:solidFill>
                  <a:srgbClr val="C00000"/>
                </a:solidFill>
                <a:latin typeface="+mn-ea"/>
                <a:ea typeface="+mn-ea"/>
              </a:rPr>
              <a:t>  </a:t>
            </a:r>
            <a:r>
              <a:rPr lang="ja-JP" altLang="en-US" sz="800" spc="20" dirty="0">
                <a:solidFill>
                  <a:srgbClr val="C00000"/>
                </a:solidFill>
                <a:latin typeface="+mn-ea"/>
                <a:ea typeface="+mn-ea"/>
              </a:rPr>
              <a:t>し や生活を楽しむガーデナーのため</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en-US" altLang="ja-JP" sz="800" spc="20" dirty="0">
                <a:solidFill>
                  <a:srgbClr val="C00000"/>
                </a:solidFill>
                <a:latin typeface="+mn-ea"/>
                <a:ea typeface="+mn-ea"/>
              </a:rPr>
              <a:t>  </a:t>
            </a:r>
            <a:r>
              <a:rPr lang="ja-JP" altLang="en-US" sz="800" spc="20" dirty="0">
                <a:solidFill>
                  <a:srgbClr val="C00000"/>
                </a:solidFill>
                <a:latin typeface="+mn-ea"/>
                <a:ea typeface="+mn-ea"/>
              </a:rPr>
              <a:t>の専門誌</a:t>
            </a:r>
            <a:endParaRPr lang="en-US" altLang="ja-JP" sz="800" spc="20" dirty="0">
              <a:solidFill>
                <a:srgbClr val="C00000"/>
              </a:solidFill>
              <a:latin typeface="+mn-ea"/>
              <a:ea typeface="+mn-ea"/>
            </a:endParaRPr>
          </a:p>
        </p:txBody>
      </p:sp>
      <p:sp>
        <p:nvSpPr>
          <p:cNvPr id="9" name="テキスト ボックス 8">
            <a:extLst>
              <a:ext uri="{FF2B5EF4-FFF2-40B4-BE49-F238E27FC236}">
                <a16:creationId xmlns:a16="http://schemas.microsoft.com/office/drawing/2014/main" id="{09CC5A75-F16B-FDE4-9EAA-BBDC7A1AFA26}"/>
              </a:ext>
            </a:extLst>
          </p:cNvPr>
          <p:cNvSpPr txBox="1"/>
          <p:nvPr/>
        </p:nvSpPr>
        <p:spPr>
          <a:xfrm flipH="1">
            <a:off x="7250280" y="3721572"/>
            <a:ext cx="2259480" cy="1178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a:t>
            </a:r>
            <a:r>
              <a:rPr lang="en-US" altLang="ja-JP" sz="800" spc="20" dirty="0">
                <a:solidFill>
                  <a:srgbClr val="C00000"/>
                </a:solidFill>
                <a:latin typeface="+mn-ea"/>
                <a:ea typeface="+mn-ea"/>
              </a:rPr>
              <a:t>2022</a:t>
            </a:r>
            <a:r>
              <a:rPr lang="ja-JP" altLang="en-US" sz="800" spc="20" dirty="0">
                <a:solidFill>
                  <a:srgbClr val="C00000"/>
                </a:solidFill>
                <a:latin typeface="+mn-ea"/>
                <a:ea typeface="+mn-ea"/>
              </a:rPr>
              <a:t>年</a:t>
            </a:r>
            <a:r>
              <a:rPr lang="en-US" altLang="ja-JP" sz="800" spc="20" dirty="0">
                <a:solidFill>
                  <a:srgbClr val="C00000"/>
                </a:solidFill>
                <a:latin typeface="+mn-ea"/>
                <a:ea typeface="+mn-ea"/>
              </a:rPr>
              <a:t>10</a:t>
            </a:r>
            <a:r>
              <a:rPr lang="ja-JP" altLang="en-US" sz="800" spc="20" dirty="0">
                <a:solidFill>
                  <a:srgbClr val="C00000"/>
                </a:solidFill>
                <a:latin typeface="+mn-ea"/>
                <a:ea typeface="+mn-ea"/>
              </a:rPr>
              <a:t>月開設　</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●平均年齢　</a:t>
            </a:r>
            <a:r>
              <a:rPr lang="en-US" altLang="ja-JP" sz="800" spc="20" dirty="0">
                <a:solidFill>
                  <a:srgbClr val="C00000"/>
                </a:solidFill>
                <a:latin typeface="+mn-ea"/>
                <a:ea typeface="+mn-ea"/>
              </a:rPr>
              <a:t>53</a:t>
            </a:r>
            <a:r>
              <a:rPr lang="ja-JP" altLang="en-US" sz="800" spc="20" dirty="0">
                <a:solidFill>
                  <a:srgbClr val="C00000"/>
                </a:solidFill>
                <a:latin typeface="+mn-ea"/>
                <a:ea typeface="+mn-ea"/>
              </a:rPr>
              <a:t>歳</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●健康・趣味・旅行・美容が</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関心ごとのトップ４</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●マチュアリストは、</a:t>
            </a:r>
            <a:r>
              <a:rPr lang="en-US" altLang="ja-JP" sz="800" spc="20" dirty="0">
                <a:solidFill>
                  <a:srgbClr val="C00000"/>
                </a:solidFill>
                <a:latin typeface="+mn-ea"/>
                <a:ea typeface="+mn-ea"/>
              </a:rPr>
              <a:t>50</a:t>
            </a:r>
            <a:r>
              <a:rPr lang="ja-JP" altLang="en-US" sz="800" spc="20" dirty="0">
                <a:solidFill>
                  <a:srgbClr val="C00000"/>
                </a:solidFill>
                <a:latin typeface="+mn-ea"/>
                <a:ea typeface="+mn-ea"/>
              </a:rPr>
              <a:t>代以上の</a:t>
            </a:r>
            <a:endParaRPr lang="en-US" altLang="ja-JP" sz="8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800" spc="20" dirty="0">
                <a:solidFill>
                  <a:srgbClr val="C00000"/>
                </a:solidFill>
                <a:latin typeface="+mn-ea"/>
                <a:ea typeface="+mn-ea"/>
              </a:rPr>
              <a:t>　働く情勢を応援する生活メディアです。</a:t>
            </a:r>
            <a:endParaRPr lang="en-US" altLang="ja-JP" sz="800" spc="20" dirty="0">
              <a:solidFill>
                <a:srgbClr val="C00000"/>
              </a:solidFill>
              <a:latin typeface="+mn-ea"/>
              <a:ea typeface="+mn-ea"/>
            </a:endParaRPr>
          </a:p>
        </p:txBody>
      </p:sp>
    </p:spTree>
    <p:extLst>
      <p:ext uri="{BB962C8B-B14F-4D97-AF65-F5344CB8AC3E}">
        <p14:creationId xmlns:p14="http://schemas.microsoft.com/office/powerpoint/2010/main" val="28808405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37341-E418-A882-3FDA-94B6CDA3B6CB}"/>
            </a:ext>
          </a:extLst>
        </p:cNvPr>
        <p:cNvGrpSpPr/>
        <p:nvPr/>
      </p:nvGrpSpPr>
      <p:grpSpPr>
        <a:xfrm>
          <a:off x="0" y="0"/>
          <a:ext cx="0" cy="0"/>
          <a:chOff x="0" y="0"/>
          <a:chExt cx="0" cy="0"/>
        </a:xfrm>
      </p:grpSpPr>
      <p:sp>
        <p:nvSpPr>
          <p:cNvPr id="20" name="思考の吹き出し: 雲形 19">
            <a:extLst>
              <a:ext uri="{FF2B5EF4-FFF2-40B4-BE49-F238E27FC236}">
                <a16:creationId xmlns:a16="http://schemas.microsoft.com/office/drawing/2014/main" id="{E5EC91C7-8119-48C0-1CA3-7260E5C33FDC}"/>
              </a:ext>
            </a:extLst>
          </p:cNvPr>
          <p:cNvSpPr/>
          <p:nvPr/>
        </p:nvSpPr>
        <p:spPr>
          <a:xfrm>
            <a:off x="111980" y="5329922"/>
            <a:ext cx="5116981" cy="1257738"/>
          </a:xfrm>
          <a:prstGeom prst="cloudCallout">
            <a:avLst>
              <a:gd name="adj1" fmla="val 22614"/>
              <a:gd name="adj2" fmla="val -98955"/>
            </a:avLst>
          </a:prstGeom>
          <a:solidFill>
            <a:schemeClr val="bg1"/>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6" name="フレーム 5">
            <a:extLst>
              <a:ext uri="{FF2B5EF4-FFF2-40B4-BE49-F238E27FC236}">
                <a16:creationId xmlns:a16="http://schemas.microsoft.com/office/drawing/2014/main" id="{089FE08C-DD5E-E8EE-187C-8E40CE827805}"/>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7" name="テキスト ボックス 6">
            <a:extLst>
              <a:ext uri="{FF2B5EF4-FFF2-40B4-BE49-F238E27FC236}">
                <a16:creationId xmlns:a16="http://schemas.microsoft.com/office/drawing/2014/main" id="{8B2AE86D-F782-95AB-ED98-87C9C236492F}"/>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16" name="正方形/長方形 15">
            <a:extLst>
              <a:ext uri="{FF2B5EF4-FFF2-40B4-BE49-F238E27FC236}">
                <a16:creationId xmlns:a16="http://schemas.microsoft.com/office/drawing/2014/main" id="{FBF54607-2381-7C89-FDBC-CF3E0B6BDEF9}"/>
              </a:ext>
            </a:extLst>
          </p:cNvPr>
          <p:cNvSpPr/>
          <p:nvPr/>
        </p:nvSpPr>
        <p:spPr>
          <a:xfrm>
            <a:off x="254010" y="605219"/>
            <a:ext cx="3359202" cy="298691"/>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17" name="Meet our awesome leader">
            <a:extLst>
              <a:ext uri="{FF2B5EF4-FFF2-40B4-BE49-F238E27FC236}">
                <a16:creationId xmlns:a16="http://schemas.microsoft.com/office/drawing/2014/main" id="{9EF05DA9-A14F-E19E-0CCE-686894B4B47F}"/>
              </a:ext>
            </a:extLst>
          </p:cNvPr>
          <p:cNvSpPr txBox="1"/>
          <p:nvPr/>
        </p:nvSpPr>
        <p:spPr>
          <a:xfrm>
            <a:off x="254009" y="239681"/>
            <a:ext cx="9156321" cy="778942"/>
          </a:xfrm>
          <a:prstGeom prst="rect">
            <a:avLst/>
          </a:prstGeom>
          <a:ln w="12700">
            <a:miter lim="400000"/>
          </a:ln>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800" b="1" dirty="0">
                <a:solidFill>
                  <a:srgbClr val="3F3F3F"/>
                </a:solidFill>
                <a:latin typeface="+mn-ea"/>
                <a:ea typeface="+mn-ea"/>
              </a:rPr>
              <a:t>今回の対象テーマ！</a:t>
            </a:r>
          </a:p>
        </p:txBody>
      </p:sp>
      <p:sp>
        <p:nvSpPr>
          <p:cNvPr id="11" name="Text Placeholder 3">
            <a:extLst>
              <a:ext uri="{FF2B5EF4-FFF2-40B4-BE49-F238E27FC236}">
                <a16:creationId xmlns:a16="http://schemas.microsoft.com/office/drawing/2014/main" id="{A947E847-8D40-B799-E6F9-6F4BFEF0417B}"/>
              </a:ext>
            </a:extLst>
          </p:cNvPr>
          <p:cNvSpPr txBox="1">
            <a:spLocks/>
          </p:cNvSpPr>
          <p:nvPr/>
        </p:nvSpPr>
        <p:spPr>
          <a:xfrm>
            <a:off x="375538" y="1671654"/>
            <a:ext cx="3803067" cy="1377961"/>
          </a:xfrm>
          <a:prstGeom prst="rect">
            <a:avLst/>
          </a:prstGeom>
          <a:solidFill>
            <a:srgbClr val="002060"/>
          </a:solidFill>
          <a:ln w="12700">
            <a:miter lim="400000"/>
          </a:ln>
          <a:extLst>
            <a:ext uri="{C572A759-6A51-4108-AA02-DFA0A04FC94B}">
              <ma14:wrappingTextBoxFlag xmlns="" xmlns:ma14="http://schemas.microsoft.com/office/mac/drawingml/2011/main" val="1"/>
            </a:ext>
          </a:extLst>
        </p:spPr>
        <p:txBody>
          <a:bodyPr lIns="91439" tIns="45719" rIns="91439" bIns="45719" anchor="t" anchorCtr="0"/>
          <a:lst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a:lstStyle>
          <a:p>
            <a:pPr algn="ctr" hangingPunct="1">
              <a:lnSpc>
                <a:spcPct val="100000"/>
              </a:lnSpc>
            </a:pPr>
            <a:endParaRPr lang="en-US" altLang="ja-JP" sz="2000" b="1" dirty="0">
              <a:solidFill>
                <a:schemeClr val="bg1"/>
              </a:solidFill>
              <a:effectLst>
                <a:outerShdw blurRad="38100" dist="38100" dir="2700000" algn="tl">
                  <a:srgbClr val="000000">
                    <a:alpha val="43137"/>
                  </a:srgbClr>
                </a:outerShdw>
              </a:effectLst>
              <a:cs typeface="Times New Roman" panose="02020603050405020304" pitchFamily="18" charset="0"/>
            </a:endParaRPr>
          </a:p>
          <a:p>
            <a:pPr algn="ctr" hangingPunct="1">
              <a:lnSpc>
                <a:spcPct val="100000"/>
              </a:lnSpc>
            </a:pPr>
            <a:r>
              <a:rPr lang="ja-JP" altLang="ja-JP" sz="2800" b="1" kern="100" dirty="0">
                <a:solidFill>
                  <a:schemeClr val="bg1"/>
                </a:solidFill>
                <a:effectLst/>
                <a:cs typeface="Times New Roman" panose="02020603050405020304" pitchFamily="18" charset="0"/>
              </a:rPr>
              <a:t>防犯＆悪質商法、</a:t>
            </a:r>
            <a:endParaRPr lang="en-US" altLang="ja-JP" sz="2800" b="1" kern="100" dirty="0">
              <a:solidFill>
                <a:schemeClr val="bg1"/>
              </a:solidFill>
              <a:effectLst/>
              <a:cs typeface="Times New Roman" panose="02020603050405020304" pitchFamily="18" charset="0"/>
            </a:endParaRPr>
          </a:p>
          <a:p>
            <a:pPr algn="ctr" hangingPunct="1">
              <a:lnSpc>
                <a:spcPct val="100000"/>
              </a:lnSpc>
            </a:pPr>
            <a:r>
              <a:rPr lang="ja-JP" altLang="ja-JP" sz="2800" b="1" kern="100" dirty="0">
                <a:solidFill>
                  <a:schemeClr val="bg1"/>
                </a:solidFill>
                <a:effectLst/>
                <a:cs typeface="Times New Roman" panose="02020603050405020304" pitchFamily="18" charset="0"/>
              </a:rPr>
              <a:t>大丈夫</a:t>
            </a:r>
            <a:r>
              <a:rPr lang="en-US" altLang="ja-JP" sz="2800" b="1" kern="100" dirty="0">
                <a:solidFill>
                  <a:schemeClr val="bg1"/>
                </a:solidFill>
                <a:effectLst/>
                <a:cs typeface="Times New Roman" panose="02020603050405020304" pitchFamily="18" charset="0"/>
              </a:rPr>
              <a:t>!?</a:t>
            </a:r>
            <a:endParaRPr lang="ja-JP" altLang="ja-JP" sz="2800" b="1" kern="100" dirty="0">
              <a:solidFill>
                <a:schemeClr val="bg1"/>
              </a:solidFill>
              <a:effectLst/>
              <a:cs typeface="Times New Roman" panose="02020603050405020304" pitchFamily="18" charset="0"/>
            </a:endParaRPr>
          </a:p>
          <a:p>
            <a:pPr algn="ctr" hangingPunct="1">
              <a:lnSpc>
                <a:spcPct val="100000"/>
              </a:lnSpc>
            </a:pPr>
            <a:endParaRPr lang="en-US" altLang="ja-JP" sz="4800" dirty="0">
              <a:solidFill>
                <a:schemeClr val="bg1"/>
              </a:solidFill>
              <a:effectLst>
                <a:outerShdw blurRad="38100" dist="38100" dir="2700000" algn="tl">
                  <a:srgbClr val="000000">
                    <a:alpha val="43137"/>
                  </a:srgbClr>
                </a:outerShdw>
              </a:effectLst>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p:txBody>
      </p:sp>
      <p:pic>
        <p:nvPicPr>
          <p:cNvPr id="39" name="図 38" descr="挿絵 が含まれている画像&#10;&#10;自動的に生成された説明">
            <a:extLst>
              <a:ext uri="{FF2B5EF4-FFF2-40B4-BE49-F238E27FC236}">
                <a16:creationId xmlns:a16="http://schemas.microsoft.com/office/drawing/2014/main" id="{0D39383B-5AA2-ECDA-D983-C5A86239EF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53" y="1089633"/>
            <a:ext cx="1248226" cy="444951"/>
          </a:xfrm>
          <a:prstGeom prst="rect">
            <a:avLst/>
          </a:prstGeom>
        </p:spPr>
      </p:pic>
      <p:sp>
        <p:nvSpPr>
          <p:cNvPr id="41" name="テキスト ボックス 40">
            <a:extLst>
              <a:ext uri="{FF2B5EF4-FFF2-40B4-BE49-F238E27FC236}">
                <a16:creationId xmlns:a16="http://schemas.microsoft.com/office/drawing/2014/main" id="{DBD6FABD-0E75-2EE9-CDA9-B066635DC0D0}"/>
              </a:ext>
            </a:extLst>
          </p:cNvPr>
          <p:cNvSpPr txBox="1"/>
          <p:nvPr/>
        </p:nvSpPr>
        <p:spPr>
          <a:xfrm>
            <a:off x="1761662" y="1114140"/>
            <a:ext cx="4403502" cy="488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1600" b="1" spc="20" dirty="0">
                <a:solidFill>
                  <a:schemeClr val="bg2">
                    <a:lumMod val="50000"/>
                  </a:schemeClr>
                </a:solidFill>
                <a:latin typeface="+mn-ea"/>
                <a:ea typeface="+mn-ea"/>
              </a:rPr>
              <a:t>７</a:t>
            </a:r>
            <a:r>
              <a:rPr kumimoji="0" lang="ja-JP" altLang="en-US" sz="1600" b="1" i="0" u="none" strike="noStrike" cap="none" spc="20" normalizeH="0" baseline="0" dirty="0">
                <a:ln>
                  <a:noFill/>
                </a:ln>
                <a:solidFill>
                  <a:schemeClr val="bg2">
                    <a:lumMod val="50000"/>
                  </a:schemeClr>
                </a:solidFill>
                <a:effectLst/>
                <a:uFillTx/>
                <a:latin typeface="+mn-ea"/>
                <a:ea typeface="+mn-ea"/>
                <a:cs typeface="Lato Regular"/>
                <a:sym typeface="Lato Regular"/>
              </a:rPr>
              <a:t>月号（６月</a:t>
            </a:r>
            <a:r>
              <a:rPr kumimoji="0" lang="en-US" altLang="ja-JP" sz="1600" b="1" i="0" u="none" strike="noStrike" cap="none" spc="20" normalizeH="0" baseline="0" dirty="0">
                <a:ln>
                  <a:noFill/>
                </a:ln>
                <a:solidFill>
                  <a:schemeClr val="bg2">
                    <a:lumMod val="50000"/>
                  </a:schemeClr>
                </a:solidFill>
                <a:effectLst/>
                <a:uFillTx/>
                <a:latin typeface="+mn-ea"/>
                <a:ea typeface="+mn-ea"/>
                <a:cs typeface="Lato Regular"/>
                <a:sym typeface="Lato Regular"/>
              </a:rPr>
              <a:t>1</a:t>
            </a:r>
            <a:r>
              <a:rPr kumimoji="0" lang="ja-JP" altLang="en-US" sz="1600" b="1" i="0" u="none" strike="noStrike" cap="none" spc="20" normalizeH="0" baseline="0" dirty="0">
                <a:ln>
                  <a:noFill/>
                </a:ln>
                <a:solidFill>
                  <a:schemeClr val="bg2">
                    <a:lumMod val="50000"/>
                  </a:schemeClr>
                </a:solidFill>
                <a:effectLst/>
                <a:uFillTx/>
                <a:latin typeface="+mn-ea"/>
                <a:ea typeface="+mn-ea"/>
                <a:cs typeface="Lato Regular"/>
                <a:sym typeface="Lato Regular"/>
              </a:rPr>
              <a:t>日売り）</a:t>
            </a:r>
          </a:p>
        </p:txBody>
      </p:sp>
      <p:sp>
        <p:nvSpPr>
          <p:cNvPr id="10" name="テキスト ボックス 9">
            <a:extLst>
              <a:ext uri="{FF2B5EF4-FFF2-40B4-BE49-F238E27FC236}">
                <a16:creationId xmlns:a16="http://schemas.microsoft.com/office/drawing/2014/main" id="{8FB7A71F-07B2-F98B-64D7-6FCCD13F542A}"/>
              </a:ext>
            </a:extLst>
          </p:cNvPr>
          <p:cNvSpPr txBox="1"/>
          <p:nvPr/>
        </p:nvSpPr>
        <p:spPr>
          <a:xfrm>
            <a:off x="4304140" y="529644"/>
            <a:ext cx="3706783" cy="488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kumimoji="0" lang="en-US" altLang="ja-JP" sz="1600" b="0" i="0" u="none" strike="noStrike" cap="none" spc="20" normalizeH="0" baseline="0" dirty="0">
                <a:ln>
                  <a:noFill/>
                </a:ln>
                <a:solidFill>
                  <a:schemeClr val="bg2">
                    <a:lumMod val="75000"/>
                  </a:schemeClr>
                </a:solidFill>
                <a:effectLst/>
                <a:uFillTx/>
                <a:latin typeface="+mn-ea"/>
                <a:ea typeface="+mn-ea"/>
                <a:cs typeface="Lato Regular"/>
                <a:sym typeface="Lato Regular"/>
              </a:rPr>
              <a:t>【2021</a:t>
            </a:r>
            <a:r>
              <a:rPr kumimoji="0" lang="ja-JP" altLang="en-US" sz="1600" b="0" i="0" u="none" strike="noStrike" cap="none" spc="20" normalizeH="0" baseline="0" dirty="0">
                <a:ln>
                  <a:noFill/>
                </a:ln>
                <a:solidFill>
                  <a:schemeClr val="bg2">
                    <a:lumMod val="75000"/>
                  </a:schemeClr>
                </a:solidFill>
                <a:effectLst/>
                <a:uFillTx/>
                <a:latin typeface="+mn-ea"/>
                <a:ea typeface="+mn-ea"/>
                <a:cs typeface="Lato Regular"/>
                <a:sym typeface="Lato Regular"/>
              </a:rPr>
              <a:t>年</a:t>
            </a:r>
            <a:r>
              <a:rPr lang="en-US" altLang="ja-JP" sz="1600" spc="20" dirty="0">
                <a:solidFill>
                  <a:schemeClr val="bg2">
                    <a:lumMod val="75000"/>
                  </a:schemeClr>
                </a:solidFill>
                <a:latin typeface="+mn-ea"/>
                <a:ea typeface="+mn-ea"/>
              </a:rPr>
              <a:t>7</a:t>
            </a:r>
            <a:r>
              <a:rPr kumimoji="0" lang="ja-JP" altLang="en-US" sz="1600" b="0" i="0" u="none" strike="noStrike" cap="none" spc="20" normalizeH="0" baseline="0" dirty="0">
                <a:ln>
                  <a:noFill/>
                </a:ln>
                <a:solidFill>
                  <a:schemeClr val="bg2">
                    <a:lumMod val="75000"/>
                  </a:schemeClr>
                </a:solidFill>
                <a:effectLst/>
                <a:uFillTx/>
                <a:latin typeface="+mn-ea"/>
                <a:ea typeface="+mn-ea"/>
                <a:cs typeface="Lato Regular"/>
                <a:sym typeface="Lato Regular"/>
              </a:rPr>
              <a:t>月号　</a:t>
            </a:r>
            <a:r>
              <a:rPr lang="ja-JP" altLang="en-US" sz="1600" spc="20" dirty="0">
                <a:solidFill>
                  <a:schemeClr val="bg2">
                    <a:lumMod val="75000"/>
                  </a:schemeClr>
                </a:solidFill>
                <a:latin typeface="+mn-ea"/>
                <a:ea typeface="+mn-ea"/>
              </a:rPr>
              <a:t>防犯</a:t>
            </a:r>
            <a:r>
              <a:rPr kumimoji="0" lang="ja-JP" altLang="en-US" sz="1600" b="0" i="0" u="none" strike="noStrike" cap="none" spc="20" normalizeH="0" baseline="0" dirty="0">
                <a:ln>
                  <a:noFill/>
                </a:ln>
                <a:solidFill>
                  <a:schemeClr val="bg2">
                    <a:lumMod val="75000"/>
                  </a:schemeClr>
                </a:solidFill>
                <a:effectLst/>
                <a:uFillTx/>
                <a:latin typeface="+mn-ea"/>
                <a:ea typeface="+mn-ea"/>
                <a:cs typeface="Lato Regular"/>
                <a:sym typeface="Lato Regular"/>
              </a:rPr>
              <a:t>特集も大好評</a:t>
            </a:r>
            <a:r>
              <a:rPr kumimoji="0" lang="en-US" altLang="ja-JP" sz="1600" b="0" i="0" u="none" strike="noStrike" cap="none" spc="20" normalizeH="0" baseline="0" dirty="0">
                <a:ln>
                  <a:noFill/>
                </a:ln>
                <a:solidFill>
                  <a:schemeClr val="bg2">
                    <a:lumMod val="75000"/>
                  </a:schemeClr>
                </a:solidFill>
                <a:effectLst/>
                <a:uFillTx/>
                <a:latin typeface="+mn-ea"/>
                <a:ea typeface="+mn-ea"/>
                <a:cs typeface="Lato Regular"/>
                <a:sym typeface="Lato Regular"/>
              </a:rPr>
              <a:t>】</a:t>
            </a:r>
            <a:endParaRPr kumimoji="0" lang="ja-JP" altLang="en-US" sz="1600" b="0" i="0" u="none" strike="noStrike" cap="none" spc="20" normalizeH="0" baseline="0" dirty="0">
              <a:ln>
                <a:noFill/>
              </a:ln>
              <a:solidFill>
                <a:schemeClr val="bg2">
                  <a:lumMod val="75000"/>
                </a:schemeClr>
              </a:solidFill>
              <a:effectLst/>
              <a:uFillTx/>
              <a:latin typeface="+mn-ea"/>
              <a:ea typeface="+mn-ea"/>
              <a:cs typeface="Lato Regular"/>
              <a:sym typeface="Lato Regular"/>
            </a:endParaRPr>
          </a:p>
        </p:txBody>
      </p:sp>
      <p:sp>
        <p:nvSpPr>
          <p:cNvPr id="19" name="楕円 18">
            <a:extLst>
              <a:ext uri="{FF2B5EF4-FFF2-40B4-BE49-F238E27FC236}">
                <a16:creationId xmlns:a16="http://schemas.microsoft.com/office/drawing/2014/main" id="{0C464438-EE62-6A6E-F5F6-F185B395AFD6}"/>
              </a:ext>
            </a:extLst>
          </p:cNvPr>
          <p:cNvSpPr/>
          <p:nvPr/>
        </p:nvSpPr>
        <p:spPr>
          <a:xfrm>
            <a:off x="610822" y="3769430"/>
            <a:ext cx="2810695" cy="928138"/>
          </a:xfrm>
          <a:prstGeom prst="ellipse">
            <a:avLst/>
          </a:prstGeom>
          <a:solidFill>
            <a:schemeClr val="accent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21" name="テキスト ボックス 20">
            <a:extLst>
              <a:ext uri="{FF2B5EF4-FFF2-40B4-BE49-F238E27FC236}">
                <a16:creationId xmlns:a16="http://schemas.microsoft.com/office/drawing/2014/main" id="{E23EE558-B520-8E4D-D0DA-130C70DFF1D9}"/>
              </a:ext>
            </a:extLst>
          </p:cNvPr>
          <p:cNvSpPr txBox="1"/>
          <p:nvPr/>
        </p:nvSpPr>
        <p:spPr>
          <a:xfrm>
            <a:off x="526302" y="3768706"/>
            <a:ext cx="3098924" cy="1372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kumimoji="0" lang="ja-JP" altLang="en-US" sz="1900" b="1" i="1" u="sng" strike="noStrike" cap="none" spc="20" normalizeH="0" baseline="0" dirty="0">
                <a:ln>
                  <a:noFill/>
                </a:ln>
                <a:solidFill>
                  <a:srgbClr val="FF0000"/>
                </a:solidFill>
                <a:effectLst/>
                <a:uFillTx/>
                <a:latin typeface="+mn-ea"/>
                <a:ea typeface="+mn-ea"/>
                <a:cs typeface="Lato Regular"/>
                <a:sym typeface="Lato Regular"/>
              </a:rPr>
              <a:t>ゆうゆう読者</a:t>
            </a:r>
            <a:r>
              <a:rPr lang="ja-JP" altLang="en-US" sz="1900" b="1" i="1" u="sng" spc="20" dirty="0">
                <a:solidFill>
                  <a:srgbClr val="FF0000"/>
                </a:solidFill>
                <a:latin typeface="+mn-ea"/>
                <a:ea typeface="+mn-ea"/>
              </a:rPr>
              <a:t>の防犯意識は</a:t>
            </a:r>
            <a:endParaRPr lang="en-US" altLang="ja-JP" sz="1900" b="1" i="1" u="sng" spc="20" dirty="0">
              <a:solidFill>
                <a:srgbClr val="FF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kumimoji="0" lang="ja-JP" altLang="en-US" sz="1900" b="1" i="1" u="sng" strike="noStrike" cap="none" spc="20" normalizeH="0" baseline="0" dirty="0">
                <a:ln>
                  <a:noFill/>
                </a:ln>
                <a:solidFill>
                  <a:srgbClr val="FF0000"/>
                </a:solidFill>
                <a:effectLst/>
                <a:uFillTx/>
                <a:latin typeface="+mn-ea"/>
                <a:ea typeface="+mn-ea"/>
                <a:cs typeface="Lato Regular"/>
                <a:sym typeface="Lato Regular"/>
              </a:rPr>
              <a:t>年々高まっています！</a:t>
            </a:r>
            <a:endParaRPr lang="en-US" altLang="ja-JP" sz="1900" b="1" i="1" u="sng" spc="20" dirty="0">
              <a:solidFill>
                <a:srgbClr val="FF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endParaRPr kumimoji="0" lang="en-US" altLang="ja-JP" sz="1900" b="0" i="1" u="none" strike="noStrike" cap="none" spc="20" normalizeH="0" baseline="0" dirty="0">
              <a:ln>
                <a:noFill/>
              </a:ln>
              <a:solidFill>
                <a:schemeClr val="tx2">
                  <a:lumMod val="25000"/>
                </a:schemeClr>
              </a:solidFill>
              <a:effectLst/>
              <a:uFillTx/>
              <a:latin typeface="+mn-ea"/>
              <a:ea typeface="+mn-ea"/>
              <a:cs typeface="Lato Regular"/>
              <a:sym typeface="Lato Regular"/>
            </a:endParaRPr>
          </a:p>
        </p:txBody>
      </p:sp>
      <p:sp>
        <p:nvSpPr>
          <p:cNvPr id="23" name="テキスト ボックス 22">
            <a:extLst>
              <a:ext uri="{FF2B5EF4-FFF2-40B4-BE49-F238E27FC236}">
                <a16:creationId xmlns:a16="http://schemas.microsoft.com/office/drawing/2014/main" id="{A6734F5B-2E39-CB9D-83C3-709A57406126}"/>
              </a:ext>
            </a:extLst>
          </p:cNvPr>
          <p:cNvSpPr txBox="1"/>
          <p:nvPr/>
        </p:nvSpPr>
        <p:spPr>
          <a:xfrm>
            <a:off x="7795040" y="1549437"/>
            <a:ext cx="1598251"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kumimoji="0" lang="en-US" altLang="ja-JP" sz="1200" b="0" i="0" u="none" strike="noStrike" cap="none" spc="20" normalizeH="0" baseline="0" dirty="0">
                <a:ln>
                  <a:noFill/>
                </a:ln>
                <a:solidFill>
                  <a:srgbClr val="C00000"/>
                </a:solidFill>
                <a:effectLst/>
                <a:uFillTx/>
                <a:latin typeface="+mn-ea"/>
                <a:ea typeface="+mn-ea"/>
                <a:cs typeface="Lato Regular"/>
                <a:sym typeface="Lato Regular"/>
              </a:rPr>
              <a:t>2021</a:t>
            </a:r>
            <a:r>
              <a:rPr kumimoji="0" lang="ja-JP" altLang="en-US" sz="1200" b="0" i="0" u="none" strike="noStrike" cap="none" spc="20" normalizeH="0" baseline="0" dirty="0">
                <a:ln>
                  <a:noFill/>
                </a:ln>
                <a:solidFill>
                  <a:srgbClr val="C00000"/>
                </a:solidFill>
                <a:effectLst/>
                <a:uFillTx/>
                <a:latin typeface="+mn-ea"/>
                <a:ea typeface="+mn-ea"/>
                <a:cs typeface="Lato Regular"/>
                <a:sym typeface="Lato Regular"/>
              </a:rPr>
              <a:t>年ゆうゆう</a:t>
            </a:r>
            <a:endParaRPr kumimoji="0" lang="en-US" altLang="ja-JP" sz="1200" b="0" i="0" u="none" strike="noStrike" cap="none" spc="20" normalizeH="0" baseline="0" dirty="0">
              <a:ln>
                <a:noFill/>
              </a:ln>
              <a:solidFill>
                <a:srgbClr val="C00000"/>
              </a:solidFill>
              <a:effectLst/>
              <a:uFillTx/>
              <a:latin typeface="+mn-ea"/>
              <a:ea typeface="+mn-ea"/>
              <a:cs typeface="Lato Regular"/>
              <a:sym typeface="Lato Regular"/>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200" spc="20" dirty="0">
                <a:solidFill>
                  <a:srgbClr val="C00000"/>
                </a:solidFill>
                <a:latin typeface="+mn-ea"/>
                <a:ea typeface="+mn-ea"/>
              </a:rPr>
              <a:t>防犯</a:t>
            </a:r>
            <a:r>
              <a:rPr kumimoji="0" lang="ja-JP" altLang="en-US" sz="1200" b="0" i="0" u="none" strike="noStrike" cap="none" spc="20" normalizeH="0" baseline="0" dirty="0">
                <a:ln>
                  <a:noFill/>
                </a:ln>
                <a:solidFill>
                  <a:srgbClr val="C00000"/>
                </a:solidFill>
                <a:effectLst/>
                <a:uFillTx/>
                <a:latin typeface="+mn-ea"/>
                <a:ea typeface="+mn-ea"/>
                <a:cs typeface="Lato Regular"/>
                <a:sym typeface="Lato Regular"/>
              </a:rPr>
              <a:t>企画より抜粋</a:t>
            </a:r>
            <a:endParaRPr kumimoji="0" lang="en-US" altLang="ja-JP" sz="1200" b="0" i="0" u="none" strike="noStrike" cap="none" spc="20" normalizeH="0" baseline="0" dirty="0">
              <a:ln>
                <a:noFill/>
              </a:ln>
              <a:solidFill>
                <a:srgbClr val="C00000"/>
              </a:solidFill>
              <a:effectLst/>
              <a:uFillTx/>
              <a:latin typeface="+mn-ea"/>
              <a:ea typeface="+mn-ea"/>
              <a:cs typeface="Lato Regular"/>
              <a:sym typeface="Lato Regular"/>
            </a:endParaRPr>
          </a:p>
        </p:txBody>
      </p:sp>
      <p:sp>
        <p:nvSpPr>
          <p:cNvPr id="24" name="四角形: 角を丸くする 23">
            <a:extLst>
              <a:ext uri="{FF2B5EF4-FFF2-40B4-BE49-F238E27FC236}">
                <a16:creationId xmlns:a16="http://schemas.microsoft.com/office/drawing/2014/main" id="{BAADA786-AC2E-9461-A584-B957611D3027}"/>
              </a:ext>
            </a:extLst>
          </p:cNvPr>
          <p:cNvSpPr/>
          <p:nvPr/>
        </p:nvSpPr>
        <p:spPr>
          <a:xfrm>
            <a:off x="3897520" y="3144074"/>
            <a:ext cx="5734200" cy="2460402"/>
          </a:xfrm>
          <a:prstGeom prst="roundRect">
            <a:avLst/>
          </a:prstGeom>
          <a:solidFill>
            <a:srgbClr val="66FF99"/>
          </a:solidFill>
          <a:ln w="381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26" name="テキスト ボックス 25">
            <a:extLst>
              <a:ext uri="{FF2B5EF4-FFF2-40B4-BE49-F238E27FC236}">
                <a16:creationId xmlns:a16="http://schemas.microsoft.com/office/drawing/2014/main" id="{940BDEED-15B4-F13B-B9D3-D240AB6A3682}"/>
              </a:ext>
            </a:extLst>
          </p:cNvPr>
          <p:cNvSpPr txBox="1"/>
          <p:nvPr/>
        </p:nvSpPr>
        <p:spPr>
          <a:xfrm>
            <a:off x="784700" y="5628124"/>
            <a:ext cx="4055596"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1200" b="1" spc="20" dirty="0">
                <a:solidFill>
                  <a:srgbClr val="002060"/>
                </a:solidFill>
                <a:latin typeface="+mn-ea"/>
                <a:ea typeface="+mn-ea"/>
              </a:rPr>
              <a:t>次々に新手がでてくるので繰り返し記事にしてほしい！</a:t>
            </a:r>
            <a:endParaRPr lang="en-US" altLang="ja-JP" sz="1200" b="1" spc="20" dirty="0">
              <a:solidFill>
                <a:srgbClr val="00206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kumimoji="0" lang="ja-JP" altLang="en-US" sz="1200" b="1" i="0" u="none" strike="noStrike" cap="none" spc="20" normalizeH="0" baseline="0" dirty="0">
                <a:ln>
                  <a:noFill/>
                </a:ln>
                <a:solidFill>
                  <a:srgbClr val="002060"/>
                </a:solidFill>
                <a:effectLst/>
                <a:uFillTx/>
                <a:latin typeface="+mn-ea"/>
                <a:ea typeface="+mn-ea"/>
                <a:cs typeface="Lato Regular"/>
                <a:sym typeface="Lato Regular"/>
              </a:rPr>
              <a:t>　の声も！！</a:t>
            </a:r>
            <a:endParaRPr kumimoji="0" lang="en-US" altLang="ja-JP" sz="1200" b="1" i="0" u="none" strike="noStrike" cap="none" spc="20" normalizeH="0" baseline="0" dirty="0">
              <a:ln>
                <a:noFill/>
              </a:ln>
              <a:solidFill>
                <a:srgbClr val="002060"/>
              </a:solidFill>
              <a:effectLst/>
              <a:uFillTx/>
              <a:latin typeface="+mn-ea"/>
              <a:ea typeface="+mn-ea"/>
              <a:cs typeface="Lato Regular"/>
              <a:sym typeface="Lato Regular"/>
            </a:endParaRPr>
          </a:p>
        </p:txBody>
      </p:sp>
      <p:pic>
        <p:nvPicPr>
          <p:cNvPr id="28" name="図 27" descr="ダイアグラム が含まれている画像&#10;&#10;自動的に生成された説明">
            <a:extLst>
              <a:ext uri="{FF2B5EF4-FFF2-40B4-BE49-F238E27FC236}">
                <a16:creationId xmlns:a16="http://schemas.microsoft.com/office/drawing/2014/main" id="{438A5F8F-7B67-9C17-F529-FE4610A2D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28" y="1026660"/>
            <a:ext cx="1361832" cy="1829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図 31" descr="カレンダー&#10;&#10;自動的に生成された説明">
            <a:extLst>
              <a:ext uri="{FF2B5EF4-FFF2-40B4-BE49-F238E27FC236}">
                <a16:creationId xmlns:a16="http://schemas.microsoft.com/office/drawing/2014/main" id="{BF0F26E9-AA66-9B69-7D71-02F736AED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7439" y="1025654"/>
            <a:ext cx="1361832" cy="1830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テキスト ボックス 32">
            <a:extLst>
              <a:ext uri="{FF2B5EF4-FFF2-40B4-BE49-F238E27FC236}">
                <a16:creationId xmlns:a16="http://schemas.microsoft.com/office/drawing/2014/main" id="{74E0F6F5-1FC7-1812-3F68-9E3E64D6BF89}"/>
              </a:ext>
            </a:extLst>
          </p:cNvPr>
          <p:cNvSpPr txBox="1"/>
          <p:nvPr/>
        </p:nvSpPr>
        <p:spPr>
          <a:xfrm>
            <a:off x="3963413" y="3167722"/>
            <a:ext cx="5599686" cy="2557238"/>
          </a:xfrm>
          <a:prstGeom prst="rect">
            <a:avLst/>
          </a:prstGeom>
          <a:solidFill>
            <a:schemeClr val="bg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kumimoji="0" lang="ja-JP" altLang="en-US" sz="1600" b="0" i="0" u="none" strike="noStrike" cap="none" spc="20" normalizeH="0" baseline="0" dirty="0">
                <a:ln>
                  <a:noFill/>
                </a:ln>
                <a:solidFill>
                  <a:srgbClr val="C00000"/>
                </a:solidFill>
                <a:effectLst/>
                <a:uFillTx/>
                <a:latin typeface="+mn-ea"/>
                <a:ea typeface="+mn-ea"/>
                <a:cs typeface="Lato Regular"/>
                <a:sym typeface="Lato Regular"/>
              </a:rPr>
              <a:t>　　　</a:t>
            </a:r>
            <a:r>
              <a:rPr kumimoji="0" lang="en-US" altLang="ja-JP" sz="1600" b="0" i="0" u="none" strike="noStrike" cap="none" spc="20" normalizeH="0" baseline="0" dirty="0">
                <a:ln>
                  <a:noFill/>
                </a:ln>
                <a:solidFill>
                  <a:srgbClr val="C00000"/>
                </a:solidFill>
                <a:effectLst/>
                <a:uFillTx/>
                <a:latin typeface="+mn-ea"/>
                <a:ea typeface="+mn-ea"/>
                <a:cs typeface="Lato Regular"/>
                <a:sym typeface="Lato Regular"/>
              </a:rPr>
              <a:t>【</a:t>
            </a:r>
            <a:r>
              <a:rPr kumimoji="0" lang="ja-JP" altLang="en-US" sz="1600" b="0" i="0" u="none" strike="noStrike" cap="none" spc="20" normalizeH="0" baseline="0" dirty="0">
                <a:ln>
                  <a:noFill/>
                </a:ln>
                <a:solidFill>
                  <a:srgbClr val="C00000"/>
                </a:solidFill>
                <a:effectLst/>
                <a:uFillTx/>
                <a:latin typeface="+mn-ea"/>
                <a:ea typeface="+mn-ea"/>
                <a:cs typeface="Lato Regular"/>
                <a:sym typeface="Lato Regular"/>
              </a:rPr>
              <a:t>アンケートで寄せられた読者の反響</a:t>
            </a:r>
            <a:r>
              <a:rPr kumimoji="0" lang="en-US" altLang="ja-JP" sz="1600" b="0" i="0" u="none" strike="noStrike" cap="none" spc="20" normalizeH="0" baseline="0" dirty="0">
                <a:ln>
                  <a:noFill/>
                </a:ln>
                <a:solidFill>
                  <a:srgbClr val="C00000"/>
                </a:solidFill>
                <a:effectLst/>
                <a:uFillTx/>
                <a:latin typeface="+mn-ea"/>
                <a:ea typeface="+mn-ea"/>
                <a:cs typeface="Lato Regular"/>
                <a:sym typeface="Lato Regular"/>
              </a:rPr>
              <a:t>】</a:t>
            </a:r>
          </a:p>
          <a:p>
            <a:pPr marL="0" marR="0" indent="0" algn="l" defTabSz="1806391" rtl="0" fontAlgn="auto" latinLnBrk="0" hangingPunct="0">
              <a:lnSpc>
                <a:spcPct val="140000"/>
              </a:lnSpc>
              <a:spcBef>
                <a:spcPts val="0"/>
              </a:spcBef>
              <a:spcAft>
                <a:spcPts val="0"/>
              </a:spcAft>
              <a:buClrTx/>
              <a:buSzTx/>
              <a:buFontTx/>
              <a:buNone/>
              <a:tabLst/>
            </a:pPr>
            <a:r>
              <a:rPr lang="ja-JP" altLang="en-US" sz="1200" b="1" spc="20" dirty="0">
                <a:solidFill>
                  <a:srgbClr val="C00000"/>
                </a:solidFill>
                <a:latin typeface="+mn-ea"/>
                <a:ea typeface="+mn-ea"/>
              </a:rPr>
              <a:t>・手口が色々書かれていて、参考になります。（６４歳）・わが家にも、ペンキ塗り替え</a:t>
            </a:r>
            <a:r>
              <a:rPr kumimoji="0" lang="ja-JP" altLang="en-US" sz="1200" b="1" i="0" u="none" strike="noStrike" cap="none" spc="20" normalizeH="0" baseline="0" dirty="0">
                <a:ln>
                  <a:noFill/>
                </a:ln>
                <a:solidFill>
                  <a:srgbClr val="C00000"/>
                </a:solidFill>
                <a:effectLst/>
                <a:uFillTx/>
                <a:latin typeface="+mn-ea"/>
                <a:ea typeface="+mn-ea"/>
                <a:cs typeface="Lato Regular"/>
                <a:sym typeface="Lato Regular"/>
              </a:rPr>
              <a:t>の見積もりをしないかと電話が有りました。（７３歳）</a:t>
            </a:r>
            <a:endParaRPr kumimoji="0" lang="en-US" altLang="ja-JP" sz="1200" b="1" i="0" u="none" strike="noStrike" cap="none" spc="20" normalizeH="0" baseline="0" dirty="0">
              <a:ln>
                <a:noFill/>
              </a:ln>
              <a:solidFill>
                <a:srgbClr val="C00000"/>
              </a:solidFill>
              <a:effectLst/>
              <a:uFillTx/>
              <a:latin typeface="+mn-ea"/>
              <a:ea typeface="+mn-ea"/>
              <a:cs typeface="Lato Regular"/>
              <a:sym typeface="Lato Regular"/>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200" b="1" spc="20" dirty="0">
                <a:solidFill>
                  <a:srgbClr val="C00000"/>
                </a:solidFill>
                <a:latin typeface="+mn-ea"/>
                <a:ea typeface="+mn-ea"/>
              </a:rPr>
              <a:t>・毎日のように新聞に載っているが、自分も気をつけたいと思っている</a:t>
            </a:r>
            <a:endParaRPr lang="en-US" altLang="ja-JP" sz="1200" b="1"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200" b="1" spc="20" dirty="0">
                <a:solidFill>
                  <a:srgbClr val="C00000"/>
                </a:solidFill>
                <a:latin typeface="+mn-ea"/>
                <a:ea typeface="+mn-ea"/>
              </a:rPr>
              <a:t>（６２歳）・何度か電話があって、留守電にしています。被害に会わないように、再度読んで参考にします。（６３歳）・つい先日も、お荷物お届け詐欺に</a:t>
            </a:r>
            <a:endParaRPr lang="en-US" altLang="ja-JP" sz="1200" b="1"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kumimoji="0" lang="ja-JP" altLang="en-US" sz="1200" b="1" i="0" u="none" strike="noStrike" cap="none" spc="20" normalizeH="0" baseline="0" dirty="0">
                <a:ln>
                  <a:noFill/>
                </a:ln>
                <a:solidFill>
                  <a:srgbClr val="C00000"/>
                </a:solidFill>
                <a:effectLst/>
                <a:uFillTx/>
                <a:latin typeface="+mn-ea"/>
                <a:ea typeface="+mn-ea"/>
                <a:cs typeface="Lato Regular"/>
                <a:sym typeface="Lato Regular"/>
              </a:rPr>
              <a:t>あいそうになりました。（７７歳）・何度も電話があり、警察に連絡したりも</a:t>
            </a:r>
            <a:endParaRPr kumimoji="0" lang="en-US" altLang="ja-JP" sz="1200" b="1" i="0" u="none" strike="noStrike" cap="none" spc="20" normalizeH="0" baseline="0" dirty="0">
              <a:ln>
                <a:noFill/>
              </a:ln>
              <a:solidFill>
                <a:srgbClr val="C00000"/>
              </a:solidFill>
              <a:effectLst/>
              <a:uFillTx/>
              <a:latin typeface="+mn-ea"/>
              <a:ea typeface="+mn-ea"/>
              <a:cs typeface="Lato Regular"/>
              <a:sym typeface="Lato Regular"/>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200" b="1" spc="20" dirty="0">
                <a:solidFill>
                  <a:srgbClr val="C00000"/>
                </a:solidFill>
                <a:latin typeface="+mn-ea"/>
                <a:ea typeface="+mn-ea"/>
              </a:rPr>
              <a:t>しています。（８２歳）</a:t>
            </a:r>
            <a:endParaRPr kumimoji="0" lang="en-US" altLang="ja-JP" sz="1200" b="1" i="0" u="none" strike="noStrike" cap="none" spc="20" normalizeH="0" baseline="0" dirty="0">
              <a:ln>
                <a:noFill/>
              </a:ln>
              <a:solidFill>
                <a:srgbClr val="C00000"/>
              </a:solidFill>
              <a:effectLst/>
              <a:uFillTx/>
              <a:latin typeface="+mn-ea"/>
              <a:ea typeface="+mn-ea"/>
              <a:cs typeface="Lato Regular"/>
              <a:sym typeface="Lato Regular"/>
            </a:endParaRPr>
          </a:p>
          <a:p>
            <a:pPr marL="0" marR="0" indent="0" algn="l" defTabSz="1806391" rtl="0" fontAlgn="auto" latinLnBrk="0" hangingPunct="0">
              <a:lnSpc>
                <a:spcPct val="140000"/>
              </a:lnSpc>
              <a:spcBef>
                <a:spcPts val="0"/>
              </a:spcBef>
              <a:spcAft>
                <a:spcPts val="0"/>
              </a:spcAft>
              <a:buClrTx/>
              <a:buSzTx/>
              <a:buFontTx/>
              <a:buNone/>
              <a:tabLst/>
            </a:pPr>
            <a:endParaRPr kumimoji="0" lang="ja-JP" altLang="en-US" sz="1200" b="0" i="0" u="none" strike="noStrike" cap="none" spc="20" normalizeH="0" baseline="0" dirty="0">
              <a:ln>
                <a:noFill/>
              </a:ln>
              <a:solidFill>
                <a:srgbClr val="C00000"/>
              </a:solidFill>
              <a:effectLst/>
              <a:uFillTx/>
              <a:latin typeface="+mn-ea"/>
              <a:ea typeface="+mn-ea"/>
              <a:cs typeface="Lato Regular"/>
              <a:sym typeface="Lato Regular"/>
            </a:endParaRPr>
          </a:p>
        </p:txBody>
      </p:sp>
    </p:spTree>
    <p:extLst>
      <p:ext uri="{BB962C8B-B14F-4D97-AF65-F5344CB8AC3E}">
        <p14:creationId xmlns:p14="http://schemas.microsoft.com/office/powerpoint/2010/main" val="8650548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F4213B2D-3E11-EBA0-DC82-7E0511F8C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49" y="1023876"/>
            <a:ext cx="1248226" cy="444951"/>
          </a:xfrm>
          <a:prstGeom prst="rect">
            <a:avLst/>
          </a:prstGeom>
        </p:spPr>
      </p:pic>
      <p:sp>
        <p:nvSpPr>
          <p:cNvPr id="4" name="正方形/長方形 3">
            <a:extLst>
              <a:ext uri="{FF2B5EF4-FFF2-40B4-BE49-F238E27FC236}">
                <a16:creationId xmlns:a16="http://schemas.microsoft.com/office/drawing/2014/main" id="{C654C885-C8AF-7986-1659-B901448F544A}"/>
              </a:ext>
            </a:extLst>
          </p:cNvPr>
          <p:cNvSpPr/>
          <p:nvPr/>
        </p:nvSpPr>
        <p:spPr>
          <a:xfrm>
            <a:off x="294600" y="601147"/>
            <a:ext cx="3176569" cy="235088"/>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5" name="Meet our awesome leader">
            <a:extLst>
              <a:ext uri="{FF2B5EF4-FFF2-40B4-BE49-F238E27FC236}">
                <a16:creationId xmlns:a16="http://schemas.microsoft.com/office/drawing/2014/main" id="{BAFE5488-BCEE-46B6-2DFC-2585DC995F61}"/>
              </a:ext>
            </a:extLst>
          </p:cNvPr>
          <p:cNvSpPr txBox="1"/>
          <p:nvPr/>
        </p:nvSpPr>
        <p:spPr>
          <a:xfrm>
            <a:off x="254009" y="125826"/>
            <a:ext cx="9309090" cy="920272"/>
          </a:xfrm>
          <a:prstGeom prst="rect">
            <a:avLst/>
          </a:prstGeom>
          <a:ln w="12700">
            <a:miter lim="400000"/>
          </a:ln>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800" b="1" dirty="0">
                <a:solidFill>
                  <a:srgbClr val="3F3F3F"/>
                </a:solidFill>
                <a:latin typeface="+mn-ea"/>
                <a:ea typeface="+mn-ea"/>
              </a:rPr>
              <a:t>今回の対象テーマ！</a:t>
            </a:r>
          </a:p>
        </p:txBody>
      </p:sp>
      <p:sp>
        <p:nvSpPr>
          <p:cNvPr id="8" name="Text Placeholder 3">
            <a:extLst>
              <a:ext uri="{FF2B5EF4-FFF2-40B4-BE49-F238E27FC236}">
                <a16:creationId xmlns:a16="http://schemas.microsoft.com/office/drawing/2014/main" id="{F6848CD0-01BA-7214-4CE1-1B2BB4BE6699}"/>
              </a:ext>
            </a:extLst>
          </p:cNvPr>
          <p:cNvSpPr txBox="1">
            <a:spLocks/>
          </p:cNvSpPr>
          <p:nvPr/>
        </p:nvSpPr>
        <p:spPr>
          <a:xfrm>
            <a:off x="3957517" y="310357"/>
            <a:ext cx="4989645" cy="458374"/>
          </a:xfrm>
          <a:prstGeom prst="rect">
            <a:avLst/>
          </a:prstGeom>
          <a:solidFill>
            <a:srgbClr val="002060"/>
          </a:solidFill>
          <a:ln w="12700">
            <a:miter lim="400000"/>
          </a:ln>
          <a:extLst>
            <a:ext uri="{C572A759-6A51-4108-AA02-DFA0A04FC94B}">
              <ma14:wrappingTextBoxFlag xmlns="" xmlns:ma14="http://schemas.microsoft.com/office/mac/drawingml/2011/main" val="1"/>
            </a:ext>
          </a:extLst>
        </p:spPr>
        <p:txBody>
          <a:bodyPr lIns="91439" tIns="45719" rIns="91439" bIns="45719" anchor="t" anchorCtr="0"/>
          <a:lst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a:lstStyle>
          <a:p>
            <a:pPr algn="ctr" hangingPunct="1">
              <a:lnSpc>
                <a:spcPct val="100000"/>
              </a:lnSpc>
            </a:pPr>
            <a:r>
              <a:rPr lang="ja-JP" altLang="en-US" sz="2000" b="1" dirty="0">
                <a:solidFill>
                  <a:schemeClr val="bg1"/>
                </a:solidFill>
                <a:effectLst>
                  <a:outerShdw blurRad="38100" dist="38100" dir="2700000" algn="tl">
                    <a:srgbClr val="000000">
                      <a:alpha val="43137"/>
                    </a:srgbClr>
                  </a:outerShdw>
                </a:effectLst>
              </a:rPr>
              <a:t>防犯・悪質商法大丈夫！？</a:t>
            </a:r>
            <a:endParaRPr lang="en-US" altLang="ja-JP" sz="2400" b="1" dirty="0">
              <a:solidFill>
                <a:schemeClr val="bg1"/>
              </a:solidFill>
              <a:effectLst>
                <a:outerShdw blurRad="38100" dist="38100" dir="2700000" algn="tl">
                  <a:srgbClr val="000000">
                    <a:alpha val="43137"/>
                  </a:srgbClr>
                </a:outerShdw>
              </a:effectLst>
            </a:endParaRPr>
          </a:p>
          <a:p>
            <a:pPr algn="ctr" hangingPunct="1">
              <a:lnSpc>
                <a:spcPct val="100000"/>
              </a:lnSpc>
            </a:pPr>
            <a:endParaRPr lang="en-US" altLang="ja-JP" sz="3600" dirty="0">
              <a:solidFill>
                <a:schemeClr val="bg1"/>
              </a:solidFill>
              <a:effectLst>
                <a:outerShdw blurRad="38100" dist="38100" dir="2700000" algn="tl">
                  <a:srgbClr val="000000">
                    <a:alpha val="43137"/>
                  </a:srgbClr>
                </a:outerShdw>
              </a:effectLst>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p:txBody>
      </p:sp>
      <p:sp>
        <p:nvSpPr>
          <p:cNvPr id="9" name="テキスト ボックス 8">
            <a:extLst>
              <a:ext uri="{FF2B5EF4-FFF2-40B4-BE49-F238E27FC236}">
                <a16:creationId xmlns:a16="http://schemas.microsoft.com/office/drawing/2014/main" id="{46CE89BE-8F83-1F9E-756D-85926B718ACD}"/>
              </a:ext>
            </a:extLst>
          </p:cNvPr>
          <p:cNvSpPr txBox="1"/>
          <p:nvPr/>
        </p:nvSpPr>
        <p:spPr>
          <a:xfrm flipH="1">
            <a:off x="3981800" y="875671"/>
            <a:ext cx="5521288" cy="16523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just"/>
            <a:r>
              <a:rPr lang="ja-JP" altLang="ja-JP" sz="1400" kern="100" dirty="0">
                <a:solidFill>
                  <a:schemeClr val="accent1">
                    <a:lumMod val="10000"/>
                  </a:schemeClr>
                </a:solidFill>
                <a:effectLst/>
                <a:latin typeface="游明朝" panose="02020400000000000000" pitchFamily="18" charset="-128"/>
                <a:ea typeface="游明朝" panose="02020400000000000000" pitchFamily="18" charset="-128"/>
                <a:cs typeface="Times New Roman" panose="02020603050405020304" pitchFamily="18" charset="0"/>
              </a:rPr>
              <a:t>執拗な勧誘や虚偽話で契約を迫る「悪質商法」、</a:t>
            </a:r>
          </a:p>
          <a:p>
            <a:pPr algn="just"/>
            <a:r>
              <a:rPr lang="ja-JP" altLang="ja-JP" sz="1400" kern="100" dirty="0">
                <a:solidFill>
                  <a:schemeClr val="accent1">
                    <a:lumMod val="10000"/>
                  </a:schemeClr>
                </a:solidFill>
                <a:effectLst/>
                <a:latin typeface="游明朝" panose="02020400000000000000" pitchFamily="18" charset="-128"/>
                <a:ea typeface="游明朝" panose="02020400000000000000" pitchFamily="18" charset="-128"/>
                <a:cs typeface="Times New Roman" panose="02020603050405020304" pitchFamily="18" charset="0"/>
              </a:rPr>
              <a:t>身内や警察官などを装い、お金やキャッシュカードをだまし取る「詐欺」……。被害者の多くは</a:t>
            </a:r>
            <a:r>
              <a:rPr lang="en-US" altLang="ja-JP" sz="1400" kern="100" dirty="0">
                <a:solidFill>
                  <a:schemeClr val="accent1">
                    <a:lumMod val="10000"/>
                  </a:schemeClr>
                </a:solidFill>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ja-JP" sz="1400" kern="100" dirty="0">
                <a:solidFill>
                  <a:schemeClr val="accent1">
                    <a:lumMod val="10000"/>
                  </a:schemeClr>
                </a:solidFill>
                <a:effectLst/>
                <a:latin typeface="游明朝" panose="02020400000000000000" pitchFamily="18" charset="-128"/>
                <a:ea typeface="游明朝" panose="02020400000000000000" pitchFamily="18" charset="-128"/>
                <a:cs typeface="Times New Roman" panose="02020603050405020304" pitchFamily="18" charset="0"/>
              </a:rPr>
              <a:t>代以上の女性です。</a:t>
            </a:r>
          </a:p>
          <a:p>
            <a:pPr algn="just"/>
            <a:r>
              <a:rPr lang="ja-JP" altLang="ja-JP" sz="1400" kern="100" dirty="0">
                <a:solidFill>
                  <a:schemeClr val="accent1">
                    <a:lumMod val="10000"/>
                  </a:schemeClr>
                </a:solidFill>
                <a:effectLst/>
                <a:latin typeface="游明朝" panose="02020400000000000000" pitchFamily="18" charset="-128"/>
                <a:ea typeface="游明朝" panose="02020400000000000000" pitchFamily="18" charset="-128"/>
                <a:cs typeface="Times New Roman" panose="02020603050405020304" pitchFamily="18" charset="0"/>
              </a:rPr>
              <a:t>手口がますます巧妙化する詐欺や悪質商法の被害に遭わないための対策を専門家の方に取材します</a:t>
            </a:r>
          </a:p>
        </p:txBody>
      </p:sp>
      <p:sp>
        <p:nvSpPr>
          <p:cNvPr id="10" name="Text Placeholder 3">
            <a:extLst>
              <a:ext uri="{FF2B5EF4-FFF2-40B4-BE49-F238E27FC236}">
                <a16:creationId xmlns:a16="http://schemas.microsoft.com/office/drawing/2014/main" id="{4C8902CE-7F4C-296D-6D18-0EBB662F9E10}"/>
              </a:ext>
            </a:extLst>
          </p:cNvPr>
          <p:cNvSpPr txBox="1">
            <a:spLocks/>
          </p:cNvSpPr>
          <p:nvPr/>
        </p:nvSpPr>
        <p:spPr>
          <a:xfrm>
            <a:off x="386775" y="1769213"/>
            <a:ext cx="1741539" cy="444951"/>
          </a:xfrm>
          <a:prstGeom prst="rect">
            <a:avLst/>
          </a:prstGeom>
          <a:solidFill>
            <a:srgbClr val="00B050"/>
          </a:solidFill>
          <a:ln w="12700">
            <a:miter lim="400000"/>
          </a:ln>
          <a:extLst>
            <a:ext uri="{C572A759-6A51-4108-AA02-DFA0A04FC94B}">
              <ma14:wrappingTextBoxFlag xmlns="" xmlns:ma14="http://schemas.microsoft.com/office/mac/drawingml/2011/main" val="1"/>
            </a:ext>
          </a:extLst>
        </p:spPr>
        <p:txBody>
          <a:bodyPr lIns="91439" tIns="45719" rIns="91439" bIns="45719" anchor="t" anchorCtr="0"/>
          <a:lst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a:lstStyle>
          <a:p>
            <a:pPr algn="ctr" hangingPunct="1">
              <a:lnSpc>
                <a:spcPct val="100000"/>
              </a:lnSpc>
            </a:pPr>
            <a:r>
              <a:rPr lang="ja-JP" altLang="en-US" sz="2000" b="1" dirty="0">
                <a:solidFill>
                  <a:schemeClr val="bg1"/>
                </a:solidFill>
                <a:effectLst>
                  <a:outerShdw blurRad="38100" dist="38100" dir="2700000" algn="tl">
                    <a:srgbClr val="000000">
                      <a:alpha val="43137"/>
                    </a:srgbClr>
                  </a:outerShdw>
                </a:effectLst>
              </a:rPr>
              <a:t>企画内容</a:t>
            </a:r>
            <a:endParaRPr lang="en-US" altLang="ja-JP" sz="2400" b="1" dirty="0">
              <a:solidFill>
                <a:schemeClr val="bg1"/>
              </a:solidFill>
              <a:effectLst>
                <a:outerShdw blurRad="38100" dist="38100" dir="2700000" algn="tl">
                  <a:srgbClr val="000000">
                    <a:alpha val="43137"/>
                  </a:srgbClr>
                </a:outerShdw>
              </a:effectLst>
            </a:endParaRPr>
          </a:p>
          <a:p>
            <a:pPr algn="ctr" hangingPunct="1">
              <a:lnSpc>
                <a:spcPct val="100000"/>
              </a:lnSpc>
            </a:pPr>
            <a:endParaRPr lang="en-US" altLang="ja-JP" sz="3600" dirty="0">
              <a:solidFill>
                <a:schemeClr val="bg1"/>
              </a:solidFill>
              <a:effectLst>
                <a:outerShdw blurRad="38100" dist="38100" dir="2700000" algn="tl">
                  <a:srgbClr val="000000">
                    <a:alpha val="43137"/>
                  </a:srgbClr>
                </a:outerShdw>
              </a:effectLst>
            </a:endParaRPr>
          </a:p>
          <a:p>
            <a:pPr hangingPunct="1">
              <a:lnSpc>
                <a:spcPct val="100000"/>
              </a:lnSpc>
            </a:pPr>
            <a:endParaRPr lang="en-US" altLang="ja-JP" sz="1800" dirty="0">
              <a:solidFill>
                <a:schemeClr val="bg1"/>
              </a:solidFill>
            </a:endParaRPr>
          </a:p>
          <a:p>
            <a:pPr hangingPunct="1">
              <a:lnSpc>
                <a:spcPct val="100000"/>
              </a:lnSpc>
            </a:pPr>
            <a:r>
              <a:rPr lang="ja-JP" altLang="en-US" sz="1800" dirty="0">
                <a:solidFill>
                  <a:schemeClr val="bg1"/>
                </a:solidFill>
              </a:rPr>
              <a:t>わ</a:t>
            </a: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a:p>
            <a:pPr hangingPunct="1">
              <a:lnSpc>
                <a:spcPct val="100000"/>
              </a:lnSpc>
            </a:pPr>
            <a:endParaRPr lang="en-US" altLang="ja-JP" sz="1800" dirty="0">
              <a:solidFill>
                <a:schemeClr val="bg1"/>
              </a:solidFill>
            </a:endParaRPr>
          </a:p>
        </p:txBody>
      </p:sp>
      <p:sp>
        <p:nvSpPr>
          <p:cNvPr id="12" name="テキスト ボックス 11">
            <a:extLst>
              <a:ext uri="{FF2B5EF4-FFF2-40B4-BE49-F238E27FC236}">
                <a16:creationId xmlns:a16="http://schemas.microsoft.com/office/drawing/2014/main" id="{41CAC419-BC17-58AE-1421-4D0D9CE9CBB4}"/>
              </a:ext>
            </a:extLst>
          </p:cNvPr>
          <p:cNvSpPr txBox="1"/>
          <p:nvPr/>
        </p:nvSpPr>
        <p:spPr>
          <a:xfrm>
            <a:off x="365703" y="2331485"/>
            <a:ext cx="2221761" cy="488979"/>
          </a:xfrm>
          <a:prstGeom prst="rect">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kumimoji="0" lang="ja-JP" altLang="en-US" sz="1600" b="1" i="0" u="none" strike="noStrike" cap="none" spc="20" normalizeH="0" baseline="0" dirty="0">
                <a:ln>
                  <a:noFill/>
                </a:ln>
                <a:solidFill>
                  <a:srgbClr val="C00000"/>
                </a:solidFill>
                <a:effectLst/>
                <a:uFillTx/>
                <a:latin typeface="+mn-ea"/>
                <a:ea typeface="+mn-ea"/>
                <a:cs typeface="Lato Regular"/>
                <a:sym typeface="Lato Regular"/>
              </a:rPr>
              <a:t>●</a:t>
            </a:r>
            <a:r>
              <a:rPr lang="ja-JP" altLang="en-US" sz="1600" b="1" spc="20" dirty="0">
                <a:solidFill>
                  <a:srgbClr val="C00000"/>
                </a:solidFill>
                <a:latin typeface="+mn-ea"/>
                <a:ea typeface="+mn-ea"/>
              </a:rPr>
              <a:t>防犯・悪質商法対策</a:t>
            </a:r>
            <a:endParaRPr kumimoji="0" lang="ja-JP" altLang="en-US" sz="1600" b="1" i="0" u="none" strike="noStrike" cap="none" spc="20" normalizeH="0" baseline="0" dirty="0">
              <a:ln>
                <a:noFill/>
              </a:ln>
              <a:solidFill>
                <a:srgbClr val="C00000"/>
              </a:solidFill>
              <a:effectLst/>
              <a:uFillTx/>
              <a:latin typeface="+mn-ea"/>
              <a:ea typeface="+mn-ea"/>
              <a:cs typeface="Lato Regular"/>
              <a:sym typeface="Lato Regular"/>
            </a:endParaRPr>
          </a:p>
        </p:txBody>
      </p:sp>
      <p:sp>
        <p:nvSpPr>
          <p:cNvPr id="14" name="テキスト ボックス 13">
            <a:extLst>
              <a:ext uri="{FF2B5EF4-FFF2-40B4-BE49-F238E27FC236}">
                <a16:creationId xmlns:a16="http://schemas.microsoft.com/office/drawing/2014/main" id="{59854A31-E7E7-D3B0-AA63-69B986B34FA7}"/>
              </a:ext>
            </a:extLst>
          </p:cNvPr>
          <p:cNvSpPr txBox="1"/>
          <p:nvPr/>
        </p:nvSpPr>
        <p:spPr>
          <a:xfrm flipH="1">
            <a:off x="386775" y="5324393"/>
            <a:ext cx="2986740" cy="7475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highlight>
                  <a:srgbClr val="66FF99"/>
                </a:highlight>
                <a:latin typeface="+mn-ea"/>
                <a:ea typeface="+mn-ea"/>
              </a:rPr>
              <a:t>年々手口が巧妙化して、</a:t>
            </a:r>
            <a:endParaRPr lang="en-US" altLang="ja-JP" sz="1400" spc="20" dirty="0">
              <a:solidFill>
                <a:srgbClr val="C00000"/>
              </a:solidFill>
              <a:highlight>
                <a:srgbClr val="66FF99"/>
              </a:highlight>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highlight>
                  <a:srgbClr val="66FF99"/>
                </a:highlight>
                <a:latin typeface="+mn-ea"/>
                <a:ea typeface="+mn-ea"/>
              </a:rPr>
              <a:t>シニア世代が狙われています！</a:t>
            </a:r>
            <a:endParaRPr kumimoji="0" lang="en-US" altLang="ja-JP" sz="1400" b="0" i="0" u="none" strike="noStrike" cap="none" spc="20" normalizeH="0" baseline="0" dirty="0">
              <a:ln>
                <a:noFill/>
              </a:ln>
              <a:solidFill>
                <a:srgbClr val="C00000"/>
              </a:solidFill>
              <a:effectLst/>
              <a:highlight>
                <a:srgbClr val="66FF99"/>
              </a:highlight>
              <a:uFillTx/>
              <a:latin typeface="+mn-ea"/>
              <a:ea typeface="+mn-ea"/>
              <a:sym typeface="Lato Regular"/>
            </a:endParaRPr>
          </a:p>
        </p:txBody>
      </p:sp>
      <p:sp>
        <p:nvSpPr>
          <p:cNvPr id="16" name="テキスト ボックス 15">
            <a:extLst>
              <a:ext uri="{FF2B5EF4-FFF2-40B4-BE49-F238E27FC236}">
                <a16:creationId xmlns:a16="http://schemas.microsoft.com/office/drawing/2014/main" id="{38C15E26-76FE-AFE8-AB27-B060C24195A4}"/>
              </a:ext>
            </a:extLst>
          </p:cNvPr>
          <p:cNvSpPr txBox="1"/>
          <p:nvPr/>
        </p:nvSpPr>
        <p:spPr>
          <a:xfrm>
            <a:off x="3998024" y="2646666"/>
            <a:ext cx="5060521" cy="833689"/>
          </a:xfrm>
          <a:prstGeom prst="rect">
            <a:avLst/>
          </a:prstGeom>
          <a:noFill/>
          <a:ln w="254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just"/>
            <a:r>
              <a:rPr lang="ja-JP" altLang="ja-JP" sz="1600" b="1" kern="100" dirty="0">
                <a:solidFill>
                  <a:srgbClr val="FF5050"/>
                </a:solidFill>
                <a:effectLst/>
                <a:latin typeface="+mn-ea"/>
                <a:ea typeface="+mn-ea"/>
                <a:cs typeface="Times New Roman" panose="02020603050405020304" pitchFamily="18" charset="0"/>
              </a:rPr>
              <a:t>※戸締りを忘れがちな夏は、空き巣や居空きに注意！</a:t>
            </a:r>
            <a:endParaRPr lang="ja-JP" altLang="ja-JP" sz="1600" kern="100" dirty="0">
              <a:solidFill>
                <a:srgbClr val="FF5050"/>
              </a:solidFill>
              <a:effectLst/>
              <a:latin typeface="+mn-ea"/>
              <a:ea typeface="+mn-ea"/>
              <a:cs typeface="Times New Roman" panose="02020603050405020304" pitchFamily="18" charset="0"/>
            </a:endParaRPr>
          </a:p>
          <a:p>
            <a:pPr algn="just"/>
            <a:r>
              <a:rPr lang="ja-JP" altLang="ja-JP" sz="1600" b="1" kern="100" dirty="0">
                <a:solidFill>
                  <a:srgbClr val="FF5050"/>
                </a:solidFill>
                <a:effectLst/>
                <a:latin typeface="+mn-ea"/>
                <a:ea typeface="+mn-ea"/>
                <a:cs typeface="Times New Roman" panose="02020603050405020304" pitchFamily="18" charset="0"/>
              </a:rPr>
              <a:t>※新紙幣が発行される今年は、お札がらみの詐欺も！</a:t>
            </a:r>
            <a:endParaRPr lang="ja-JP" altLang="ja-JP" sz="1600" kern="100" dirty="0">
              <a:solidFill>
                <a:srgbClr val="FF5050"/>
              </a:solidFill>
              <a:effectLst/>
              <a:latin typeface="+mn-ea"/>
              <a:ea typeface="+mn-ea"/>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BB86DEF0-AC18-6CEE-9E47-9E80D90FB3A2}"/>
              </a:ext>
            </a:extLst>
          </p:cNvPr>
          <p:cNvSpPr txBox="1"/>
          <p:nvPr/>
        </p:nvSpPr>
        <p:spPr>
          <a:xfrm flipH="1">
            <a:off x="5891349" y="3598976"/>
            <a:ext cx="2862062" cy="12214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just"/>
            <a:r>
              <a:rPr lang="ja-JP" altLang="ja-JP" sz="1600" kern="100" dirty="0">
                <a:solidFill>
                  <a:schemeClr val="accent1">
                    <a:lumMod val="10000"/>
                  </a:schemeClr>
                </a:solidFill>
                <a:effectLst/>
                <a:latin typeface="游明朝" panose="02020400000000000000" pitchFamily="18" charset="-128"/>
                <a:ea typeface="游明朝" panose="02020400000000000000" pitchFamily="18" charset="-128"/>
                <a:cs typeface="Times New Roman" panose="02020603050405020304" pitchFamily="18" charset="0"/>
              </a:rPr>
              <a:t>取材予定／京師美香さん</a:t>
            </a:r>
            <a:endParaRPr lang="en-US" altLang="ja-JP" sz="1600" kern="100" dirty="0">
              <a:solidFill>
                <a:schemeClr val="accent1">
                  <a:lumMod val="10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600" kern="100" dirty="0">
                <a:solidFill>
                  <a:schemeClr val="accent1">
                    <a:lumMod val="10000"/>
                  </a:schemeClr>
                </a:solidFill>
                <a:effectLst/>
                <a:latin typeface="游明朝" panose="02020400000000000000" pitchFamily="18" charset="-128"/>
                <a:ea typeface="游明朝" panose="02020400000000000000" pitchFamily="18" charset="-128"/>
                <a:cs typeface="Times New Roman" panose="02020603050405020304" pitchFamily="18" charset="0"/>
              </a:rPr>
              <a:t>（防犯アドバイザー）</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BD6616E2-4B47-4945-C860-B64DB118AA8E}"/>
              </a:ext>
            </a:extLst>
          </p:cNvPr>
          <p:cNvSpPr txBox="1"/>
          <p:nvPr/>
        </p:nvSpPr>
        <p:spPr>
          <a:xfrm>
            <a:off x="1750251" y="994292"/>
            <a:ext cx="4403502" cy="488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en-US" altLang="ja-JP" sz="1600" b="1" spc="20" dirty="0">
                <a:solidFill>
                  <a:schemeClr val="bg2">
                    <a:lumMod val="50000"/>
                  </a:schemeClr>
                </a:solidFill>
                <a:latin typeface="+mn-ea"/>
                <a:ea typeface="+mn-ea"/>
              </a:rPr>
              <a:t>7</a:t>
            </a:r>
            <a:r>
              <a:rPr kumimoji="0" lang="ja-JP" altLang="en-US" sz="1600" b="1" i="0" u="none" strike="noStrike" cap="none" spc="20" normalizeH="0" baseline="0" dirty="0">
                <a:ln>
                  <a:noFill/>
                </a:ln>
                <a:solidFill>
                  <a:schemeClr val="bg2">
                    <a:lumMod val="50000"/>
                  </a:schemeClr>
                </a:solidFill>
                <a:effectLst/>
                <a:uFillTx/>
                <a:latin typeface="+mn-ea"/>
                <a:ea typeface="+mn-ea"/>
                <a:cs typeface="Lato Regular"/>
                <a:sym typeface="Lato Regular"/>
              </a:rPr>
              <a:t>月号（</a:t>
            </a:r>
            <a:r>
              <a:rPr kumimoji="0" lang="en-US" altLang="ja-JP" sz="1600" b="1" i="0" u="none" strike="noStrike" cap="none" spc="20" normalizeH="0" baseline="0" dirty="0">
                <a:ln>
                  <a:noFill/>
                </a:ln>
                <a:solidFill>
                  <a:schemeClr val="bg2">
                    <a:lumMod val="50000"/>
                  </a:schemeClr>
                </a:solidFill>
                <a:effectLst/>
                <a:uFillTx/>
                <a:latin typeface="+mn-ea"/>
                <a:ea typeface="+mn-ea"/>
                <a:cs typeface="Lato Regular"/>
                <a:sym typeface="Lato Regular"/>
              </a:rPr>
              <a:t>6</a:t>
            </a:r>
            <a:r>
              <a:rPr kumimoji="0" lang="ja-JP" altLang="en-US" sz="1600" b="1" i="0" u="none" strike="noStrike" cap="none" spc="20" normalizeH="0" baseline="0" dirty="0">
                <a:ln>
                  <a:noFill/>
                </a:ln>
                <a:solidFill>
                  <a:schemeClr val="bg2">
                    <a:lumMod val="50000"/>
                  </a:schemeClr>
                </a:solidFill>
                <a:effectLst/>
                <a:uFillTx/>
                <a:latin typeface="+mn-ea"/>
                <a:ea typeface="+mn-ea"/>
                <a:cs typeface="Lato Regular"/>
                <a:sym typeface="Lato Regular"/>
              </a:rPr>
              <a:t>月</a:t>
            </a:r>
            <a:r>
              <a:rPr kumimoji="0" lang="en-US" altLang="ja-JP" sz="1600" b="1" i="0" u="none" strike="noStrike" cap="none" spc="20" normalizeH="0" baseline="0" dirty="0">
                <a:ln>
                  <a:noFill/>
                </a:ln>
                <a:solidFill>
                  <a:schemeClr val="bg2">
                    <a:lumMod val="50000"/>
                  </a:schemeClr>
                </a:solidFill>
                <a:effectLst/>
                <a:uFillTx/>
                <a:latin typeface="+mn-ea"/>
                <a:ea typeface="+mn-ea"/>
                <a:cs typeface="Lato Regular"/>
                <a:sym typeface="Lato Regular"/>
              </a:rPr>
              <a:t>1</a:t>
            </a:r>
            <a:r>
              <a:rPr kumimoji="0" lang="ja-JP" altLang="en-US" sz="1600" b="1" i="0" u="none" strike="noStrike" cap="none" spc="20" normalizeH="0" baseline="0" dirty="0">
                <a:ln>
                  <a:noFill/>
                </a:ln>
                <a:solidFill>
                  <a:schemeClr val="bg2">
                    <a:lumMod val="50000"/>
                  </a:schemeClr>
                </a:solidFill>
                <a:effectLst/>
                <a:uFillTx/>
                <a:latin typeface="+mn-ea"/>
                <a:ea typeface="+mn-ea"/>
                <a:cs typeface="Lato Regular"/>
                <a:sym typeface="Lato Regular"/>
              </a:rPr>
              <a:t>日売り）</a:t>
            </a:r>
          </a:p>
        </p:txBody>
      </p:sp>
      <p:pic>
        <p:nvPicPr>
          <p:cNvPr id="21" name="図 20" descr="挿絵 が含まれている画像&#10;&#10;自動的に生成された説明">
            <a:extLst>
              <a:ext uri="{FF2B5EF4-FFF2-40B4-BE49-F238E27FC236}">
                <a16:creationId xmlns:a16="http://schemas.microsoft.com/office/drawing/2014/main" id="{D957866B-71C6-CE35-FF95-2F2EF4229A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030" y="3283206"/>
            <a:ext cx="2249090" cy="1727428"/>
          </a:xfrm>
          <a:prstGeom prst="rect">
            <a:avLst/>
          </a:prstGeom>
          <a:noFill/>
          <a:ln>
            <a:noFill/>
          </a:ln>
        </p:spPr>
      </p:pic>
      <p:pic>
        <p:nvPicPr>
          <p:cNvPr id="1026" name="Picture 2" descr="京師美佳 きょうしみか | セラピスト・エステティシャン名鑑 ...">
            <a:extLst>
              <a:ext uri="{FF2B5EF4-FFF2-40B4-BE49-F238E27FC236}">
                <a16:creationId xmlns:a16="http://schemas.microsoft.com/office/drawing/2014/main" id="{009BB4FC-CC85-5EF7-A506-593573233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705" y="3654937"/>
            <a:ext cx="1467479" cy="146747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E11944B-8D81-5643-257E-E131CB27D076}"/>
              </a:ext>
            </a:extLst>
          </p:cNvPr>
          <p:cNvSpPr txBox="1"/>
          <p:nvPr/>
        </p:nvSpPr>
        <p:spPr>
          <a:xfrm>
            <a:off x="4230704" y="5339142"/>
            <a:ext cx="5332395" cy="1049132"/>
          </a:xfrm>
          <a:prstGeom prst="rect">
            <a:avLst/>
          </a:prstGeom>
          <a:solidFill>
            <a:schemeClr val="accent5">
              <a:lumMod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1806391"/>
            <a:r>
              <a:rPr lang="ja-JP" altLang="ja-JP" sz="1400" kern="100" dirty="0">
                <a:solidFill>
                  <a:schemeClr val="bg1"/>
                </a:solidFill>
                <a:effectLst/>
                <a:latin typeface="+mn-ea"/>
                <a:ea typeface="+mn-ea"/>
                <a:cs typeface="Times New Roman" panose="02020603050405020304" pitchFamily="18" charset="0"/>
              </a:rPr>
              <a:t>商品紹介予定／ドアフォン　防犯機能付き電話機　</a:t>
            </a:r>
            <a:endParaRPr lang="en-US" altLang="ja-JP" sz="1400" kern="100" dirty="0">
              <a:solidFill>
                <a:schemeClr val="bg1"/>
              </a:solidFill>
              <a:effectLst/>
              <a:latin typeface="+mn-ea"/>
              <a:ea typeface="+mn-ea"/>
              <a:cs typeface="Times New Roman" panose="02020603050405020304" pitchFamily="18" charset="0"/>
            </a:endParaRPr>
          </a:p>
          <a:p>
            <a:pPr defTabSz="1806391"/>
            <a:r>
              <a:rPr lang="ja-JP" altLang="ja-JP" sz="1400" kern="100" dirty="0">
                <a:solidFill>
                  <a:schemeClr val="bg1"/>
                </a:solidFill>
                <a:effectLst/>
                <a:latin typeface="+mn-ea"/>
                <a:ea typeface="+mn-ea"/>
                <a:cs typeface="Times New Roman" panose="02020603050405020304" pitchFamily="18" charset="0"/>
              </a:rPr>
              <a:t>人感センサー　防犯砂利　防犯鍵など</a:t>
            </a:r>
            <a:r>
              <a:rPr lang="ja-JP" altLang="en-US" sz="1400" kern="100" dirty="0">
                <a:solidFill>
                  <a:schemeClr val="bg1"/>
                </a:solidFill>
                <a:effectLst/>
                <a:latin typeface="+mn-ea"/>
                <a:ea typeface="+mn-ea"/>
                <a:cs typeface="Times New Roman" panose="02020603050405020304" pitchFamily="18" charset="0"/>
              </a:rPr>
              <a:t>を予定していますので、関連の商品等の広告展開にお勧めしています。</a:t>
            </a:r>
            <a:endParaRPr lang="ja-JP" altLang="ja-JP" sz="1400" kern="100" dirty="0">
              <a:solidFill>
                <a:schemeClr val="bg1"/>
              </a:solidFill>
              <a:effectLst/>
              <a:latin typeface="+mn-ea"/>
              <a:ea typeface="+mn-ea"/>
              <a:cs typeface="Times New Roman" panose="02020603050405020304" pitchFamily="18" charset="0"/>
            </a:endParaRPr>
          </a:p>
        </p:txBody>
      </p:sp>
      <p:pic>
        <p:nvPicPr>
          <p:cNvPr id="6" name="図 5">
            <a:extLst>
              <a:ext uri="{FF2B5EF4-FFF2-40B4-BE49-F238E27FC236}">
                <a16:creationId xmlns:a16="http://schemas.microsoft.com/office/drawing/2014/main" id="{6B4168D1-AD32-D6F9-B230-69376970B31E}"/>
              </a:ext>
            </a:extLst>
          </p:cNvPr>
          <p:cNvPicPr>
            <a:picLocks noChangeAspect="1"/>
          </p:cNvPicPr>
          <p:nvPr/>
        </p:nvPicPr>
        <p:blipFill>
          <a:blip r:embed="rId5"/>
          <a:stretch>
            <a:fillRect/>
          </a:stretch>
        </p:blipFill>
        <p:spPr>
          <a:xfrm>
            <a:off x="13172" y="0"/>
            <a:ext cx="9879655" cy="6858000"/>
          </a:xfrm>
          <a:prstGeom prst="rect">
            <a:avLst/>
          </a:prstGeom>
        </p:spPr>
      </p:pic>
      <p:sp>
        <p:nvSpPr>
          <p:cNvPr id="15" name="テキスト ボックス 14">
            <a:extLst>
              <a:ext uri="{FF2B5EF4-FFF2-40B4-BE49-F238E27FC236}">
                <a16:creationId xmlns:a16="http://schemas.microsoft.com/office/drawing/2014/main" id="{C1965CF3-0C48-A3A0-41AE-D72EF764BF76}"/>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34224605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761FDCD-615E-DEC4-C713-E54C565C035D}"/>
              </a:ext>
            </a:extLst>
          </p:cNvPr>
          <p:cNvSpPr/>
          <p:nvPr/>
        </p:nvSpPr>
        <p:spPr>
          <a:xfrm>
            <a:off x="254011" y="430522"/>
            <a:ext cx="3288179" cy="305151"/>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3" name="Meet our awesome leader">
            <a:extLst>
              <a:ext uri="{FF2B5EF4-FFF2-40B4-BE49-F238E27FC236}">
                <a16:creationId xmlns:a16="http://schemas.microsoft.com/office/drawing/2014/main" id="{1BB54A68-806F-AD5A-E80D-26FB010C9965}"/>
              </a:ext>
            </a:extLst>
          </p:cNvPr>
          <p:cNvSpPr txBox="1"/>
          <p:nvPr/>
        </p:nvSpPr>
        <p:spPr>
          <a:xfrm>
            <a:off x="254011" y="64451"/>
            <a:ext cx="9309090" cy="920272"/>
          </a:xfrm>
          <a:prstGeom prst="rect">
            <a:avLst/>
          </a:prstGeom>
          <a:ln w="12700">
            <a:miter lim="400000"/>
          </a:ln>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800" b="1" dirty="0">
                <a:solidFill>
                  <a:srgbClr val="3F3F3F"/>
                </a:solidFill>
                <a:latin typeface="+mn-ea"/>
                <a:ea typeface="+mn-ea"/>
              </a:rPr>
              <a:t>今回の対象テーマ！</a:t>
            </a:r>
          </a:p>
        </p:txBody>
      </p:sp>
      <p:pic>
        <p:nvPicPr>
          <p:cNvPr id="4" name="図 3" descr="挿絵 が含まれている画像&#10;&#10;自動的に生成された説明">
            <a:extLst>
              <a:ext uri="{FF2B5EF4-FFF2-40B4-BE49-F238E27FC236}">
                <a16:creationId xmlns:a16="http://schemas.microsoft.com/office/drawing/2014/main" id="{9687EAB8-0A36-5AFC-FD43-F36630D74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43" y="905843"/>
            <a:ext cx="1248226" cy="444951"/>
          </a:xfrm>
          <a:prstGeom prst="rect">
            <a:avLst/>
          </a:prstGeom>
        </p:spPr>
      </p:pic>
      <p:sp>
        <p:nvSpPr>
          <p:cNvPr id="6" name="テキスト ボックス 5">
            <a:extLst>
              <a:ext uri="{FF2B5EF4-FFF2-40B4-BE49-F238E27FC236}">
                <a16:creationId xmlns:a16="http://schemas.microsoft.com/office/drawing/2014/main" id="{8F380129-97BE-AF58-E1EE-BFD0BA1733F3}"/>
              </a:ext>
            </a:extLst>
          </p:cNvPr>
          <p:cNvSpPr txBox="1"/>
          <p:nvPr/>
        </p:nvSpPr>
        <p:spPr>
          <a:xfrm>
            <a:off x="1713302" y="954095"/>
            <a:ext cx="4403502" cy="488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1600" b="1" spc="20" dirty="0">
                <a:solidFill>
                  <a:schemeClr val="bg2">
                    <a:lumMod val="50000"/>
                  </a:schemeClr>
                </a:solidFill>
                <a:latin typeface="+mn-ea"/>
                <a:ea typeface="+mn-ea"/>
              </a:rPr>
              <a:t>７</a:t>
            </a:r>
            <a:r>
              <a:rPr kumimoji="0" lang="ja-JP" altLang="en-US" sz="1600" b="1" i="0" u="none" strike="noStrike" cap="none" spc="20" normalizeH="0" baseline="0" dirty="0">
                <a:ln>
                  <a:noFill/>
                </a:ln>
                <a:solidFill>
                  <a:schemeClr val="bg2">
                    <a:lumMod val="50000"/>
                  </a:schemeClr>
                </a:solidFill>
                <a:effectLst/>
                <a:uFillTx/>
                <a:latin typeface="+mn-ea"/>
                <a:ea typeface="+mn-ea"/>
                <a:cs typeface="Lato Regular"/>
                <a:sym typeface="Lato Regular"/>
              </a:rPr>
              <a:t>月号（６月</a:t>
            </a:r>
            <a:r>
              <a:rPr kumimoji="0" lang="en-US" altLang="ja-JP" sz="1600" b="1" i="0" u="none" strike="noStrike" cap="none" spc="20" normalizeH="0" baseline="0" dirty="0">
                <a:ln>
                  <a:noFill/>
                </a:ln>
                <a:solidFill>
                  <a:schemeClr val="bg2">
                    <a:lumMod val="50000"/>
                  </a:schemeClr>
                </a:solidFill>
                <a:effectLst/>
                <a:uFillTx/>
                <a:latin typeface="+mn-ea"/>
                <a:ea typeface="+mn-ea"/>
                <a:cs typeface="Lato Regular"/>
                <a:sym typeface="Lato Regular"/>
              </a:rPr>
              <a:t>1</a:t>
            </a:r>
            <a:r>
              <a:rPr kumimoji="0" lang="ja-JP" altLang="en-US" sz="1600" b="1" i="0" u="none" strike="noStrike" cap="none" spc="20" normalizeH="0" baseline="0" dirty="0">
                <a:ln>
                  <a:noFill/>
                </a:ln>
                <a:solidFill>
                  <a:schemeClr val="bg2">
                    <a:lumMod val="50000"/>
                  </a:schemeClr>
                </a:solidFill>
                <a:effectLst/>
                <a:uFillTx/>
                <a:latin typeface="+mn-ea"/>
                <a:ea typeface="+mn-ea"/>
                <a:cs typeface="Lato Regular"/>
                <a:sym typeface="Lato Regular"/>
              </a:rPr>
              <a:t>日売り）</a:t>
            </a:r>
          </a:p>
        </p:txBody>
      </p:sp>
      <p:sp>
        <p:nvSpPr>
          <p:cNvPr id="7" name="テキスト ボックス 6">
            <a:extLst>
              <a:ext uri="{FF2B5EF4-FFF2-40B4-BE49-F238E27FC236}">
                <a16:creationId xmlns:a16="http://schemas.microsoft.com/office/drawing/2014/main" id="{86CAED8E-C149-57A0-32D5-DA8AA54A8004}"/>
              </a:ext>
            </a:extLst>
          </p:cNvPr>
          <p:cNvSpPr txBox="1"/>
          <p:nvPr/>
        </p:nvSpPr>
        <p:spPr>
          <a:xfrm>
            <a:off x="345958" y="1547930"/>
            <a:ext cx="5619171" cy="50563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endParaRPr lang="en-US" altLang="ja-JP" sz="14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kumimoji="0" lang="ja-JP" altLang="en-US" sz="2000" b="0" i="0" u="none" strike="noStrike" cap="none" spc="20" normalizeH="0" baseline="0" dirty="0">
                <a:ln>
                  <a:noFill/>
                </a:ln>
                <a:solidFill>
                  <a:srgbClr val="C00000"/>
                </a:solidFill>
                <a:effectLst/>
                <a:uFillTx/>
                <a:latin typeface="+mn-ea"/>
                <a:ea typeface="+mn-ea"/>
                <a:cs typeface="Lato Regular"/>
                <a:sym typeface="Lato Regular"/>
              </a:rPr>
              <a:t>インターネット調査によると</a:t>
            </a:r>
            <a:endParaRPr kumimoji="0" lang="en-US" altLang="ja-JP" sz="2000" b="0" i="0" u="none" strike="noStrike" cap="none" spc="20" normalizeH="0" baseline="0" dirty="0">
              <a:ln>
                <a:noFill/>
              </a:ln>
              <a:solidFill>
                <a:srgbClr val="C00000"/>
              </a:solidFill>
              <a:effectLst/>
              <a:uFillTx/>
              <a:latin typeface="+mn-ea"/>
              <a:ea typeface="+mn-ea"/>
              <a:cs typeface="Lato Regular"/>
              <a:sym typeface="Lato Regular"/>
            </a:endParaRPr>
          </a:p>
          <a:p>
            <a:pPr marL="0" marR="0" indent="0" algn="l" defTabSz="1806391" rtl="0" fontAlgn="auto" latinLnBrk="0" hangingPunct="0">
              <a:lnSpc>
                <a:spcPct val="140000"/>
              </a:lnSpc>
              <a:spcBef>
                <a:spcPts val="0"/>
              </a:spcBef>
              <a:spcAft>
                <a:spcPts val="0"/>
              </a:spcAft>
              <a:buClrTx/>
              <a:buSzTx/>
              <a:buFontTx/>
              <a:buNone/>
              <a:tabLst/>
            </a:pPr>
            <a:r>
              <a:rPr lang="ja-JP" altLang="en-US" sz="2000" spc="20" dirty="0">
                <a:solidFill>
                  <a:srgbClr val="C00000"/>
                </a:solidFill>
                <a:latin typeface="+mn-ea"/>
                <a:ea typeface="+mn-ea"/>
              </a:rPr>
              <a:t>不審な電話を受けた経験は</a:t>
            </a:r>
            <a:endParaRPr lang="en-US" altLang="ja-JP" sz="20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2000" spc="20" dirty="0">
                <a:solidFill>
                  <a:srgbClr val="C00000"/>
                </a:solidFill>
                <a:latin typeface="+mn-ea"/>
                <a:ea typeface="+mn-ea"/>
              </a:rPr>
              <a:t>全体で３６％、７０代は半数、</a:t>
            </a:r>
            <a:endParaRPr lang="en-US" altLang="ja-JP" sz="20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2000" spc="20" dirty="0">
                <a:solidFill>
                  <a:srgbClr val="C00000"/>
                </a:solidFill>
                <a:latin typeface="+mn-ea"/>
                <a:ea typeface="+mn-ea"/>
              </a:rPr>
              <a:t>４人に１人は、防犯意識が１年前より</a:t>
            </a:r>
            <a:endParaRPr lang="en-US" altLang="ja-JP" sz="20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2000" spc="20" dirty="0">
                <a:solidFill>
                  <a:srgbClr val="C00000"/>
                </a:solidFill>
                <a:latin typeface="+mn-ea"/>
                <a:ea typeface="+mn-ea"/>
              </a:rPr>
              <a:t>高まっています。</a:t>
            </a:r>
            <a:endParaRPr lang="en-US" altLang="ja-JP" sz="20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latin typeface="+mn-ea"/>
                <a:ea typeface="+mn-ea"/>
              </a:rPr>
              <a:t>雑誌</a:t>
            </a:r>
            <a:r>
              <a:rPr lang="ja-JP" altLang="en-US" sz="2000" spc="20" dirty="0">
                <a:solidFill>
                  <a:srgbClr val="C00000"/>
                </a:solidFill>
                <a:latin typeface="+mn-ea"/>
                <a:ea typeface="+mn-ea"/>
              </a:rPr>
              <a:t>「ゆうゆう」</a:t>
            </a:r>
            <a:r>
              <a:rPr lang="ja-JP" altLang="en-US" sz="1400" spc="20" dirty="0">
                <a:solidFill>
                  <a:srgbClr val="C00000"/>
                </a:solidFill>
                <a:latin typeface="+mn-ea"/>
                <a:ea typeface="+mn-ea"/>
              </a:rPr>
              <a:t>、</a:t>
            </a:r>
            <a:r>
              <a:rPr lang="en-US" altLang="ja-JP" sz="1400" spc="20" dirty="0">
                <a:solidFill>
                  <a:srgbClr val="C00000"/>
                </a:solidFill>
                <a:latin typeface="+mn-ea"/>
                <a:ea typeface="+mn-ea"/>
              </a:rPr>
              <a:t>WEB</a:t>
            </a:r>
            <a:r>
              <a:rPr lang="ja-JP" altLang="en-US" sz="1400" spc="20" dirty="0">
                <a:solidFill>
                  <a:srgbClr val="C00000"/>
                </a:solidFill>
                <a:latin typeface="+mn-ea"/>
                <a:ea typeface="+mn-ea"/>
              </a:rPr>
              <a:t>媒体</a:t>
            </a:r>
            <a:r>
              <a:rPr lang="ja-JP" altLang="en-US" sz="2000" spc="20" dirty="0">
                <a:solidFill>
                  <a:srgbClr val="C00000"/>
                </a:solidFill>
                <a:latin typeface="+mn-ea"/>
                <a:ea typeface="+mn-ea"/>
              </a:rPr>
              <a:t>「マチュアリスト」</a:t>
            </a:r>
            <a:r>
              <a:rPr lang="ja-JP" altLang="en-US" sz="1400" spc="20" dirty="0">
                <a:solidFill>
                  <a:srgbClr val="C00000"/>
                </a:solidFill>
                <a:latin typeface="+mn-ea"/>
                <a:ea typeface="+mn-ea"/>
              </a:rPr>
              <a:t>は</a:t>
            </a:r>
            <a:r>
              <a:rPr lang="ja-JP" altLang="en-US" sz="2000" spc="20" dirty="0">
                <a:solidFill>
                  <a:srgbClr val="C00000"/>
                </a:solidFill>
                <a:latin typeface="+mn-ea"/>
                <a:ea typeface="+mn-ea"/>
              </a:rPr>
              <a:t>５０歳</a:t>
            </a:r>
            <a:r>
              <a:rPr lang="ja-JP" altLang="en-US" sz="1400" spc="20" dirty="0">
                <a:solidFill>
                  <a:srgbClr val="C00000"/>
                </a:solidFill>
                <a:latin typeface="+mn-ea"/>
                <a:ea typeface="+mn-ea"/>
              </a:rPr>
              <a:t>を越える方の読者が</a:t>
            </a:r>
            <a:r>
              <a:rPr lang="ja-JP" altLang="en-US" sz="2400" spc="20" dirty="0">
                <a:solidFill>
                  <a:srgbClr val="C00000"/>
                </a:solidFill>
                <a:latin typeface="+mn-ea"/>
                <a:ea typeface="+mn-ea"/>
              </a:rPr>
              <a:t>８０％</a:t>
            </a:r>
            <a:r>
              <a:rPr lang="ja-JP" altLang="en-US" sz="1400" spc="20" dirty="0">
                <a:solidFill>
                  <a:srgbClr val="C00000"/>
                </a:solidFill>
                <a:latin typeface="+mn-ea"/>
                <a:ea typeface="+mn-ea"/>
              </a:rPr>
              <a:t>を越えることから、</a:t>
            </a:r>
            <a:endParaRPr lang="en-US" altLang="ja-JP" sz="14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latin typeface="+mn-ea"/>
                <a:ea typeface="+mn-ea"/>
              </a:rPr>
              <a:t>情報発信のメディアとして、防犯関連の商品、情報に携わる</a:t>
            </a:r>
            <a:endParaRPr lang="en-US" altLang="ja-JP" sz="14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latin typeface="+mn-ea"/>
                <a:ea typeface="+mn-ea"/>
              </a:rPr>
              <a:t>企業様には、有効に使える企画と自負しております。</a:t>
            </a:r>
            <a:endParaRPr lang="en-US" altLang="ja-JP" sz="14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endParaRPr lang="en-US" altLang="ja-JP" sz="14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latin typeface="+mn-ea"/>
                <a:ea typeface="+mn-ea"/>
              </a:rPr>
              <a:t>本企画に合わせた、広告プランニングをご検討いただき、</a:t>
            </a:r>
            <a:endParaRPr lang="en-US" altLang="ja-JP" sz="1400" spc="20" dirty="0">
              <a:solidFill>
                <a:srgbClr val="C00000"/>
              </a:solidFill>
              <a:latin typeface="+mn-ea"/>
              <a:ea typeface="+mn-ea"/>
            </a:endParaRPr>
          </a:p>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latin typeface="+mn-ea"/>
                <a:ea typeface="+mn-ea"/>
              </a:rPr>
              <a:t>御社の</a:t>
            </a:r>
            <a:r>
              <a:rPr lang="en-US" altLang="ja-JP" sz="1400" spc="20" dirty="0">
                <a:solidFill>
                  <a:srgbClr val="C00000"/>
                </a:solidFill>
                <a:latin typeface="+mn-ea"/>
                <a:ea typeface="+mn-ea"/>
              </a:rPr>
              <a:t>PR</a:t>
            </a:r>
            <a:r>
              <a:rPr lang="ja-JP" altLang="en-US" sz="1400" spc="20" dirty="0">
                <a:solidFill>
                  <a:srgbClr val="C00000"/>
                </a:solidFill>
                <a:latin typeface="+mn-ea"/>
                <a:ea typeface="+mn-ea"/>
              </a:rPr>
              <a:t>活動の一環にお役に立てますと幸いです。</a:t>
            </a:r>
            <a:endParaRPr lang="en-US" altLang="ja-JP" sz="1400" spc="20" dirty="0">
              <a:solidFill>
                <a:srgbClr val="C00000"/>
              </a:solidFill>
              <a:latin typeface="+mn-ea"/>
              <a:ea typeface="+mn-ea"/>
            </a:endParaRPr>
          </a:p>
        </p:txBody>
      </p:sp>
      <p:sp>
        <p:nvSpPr>
          <p:cNvPr id="9" name="テキスト ボックス 8">
            <a:extLst>
              <a:ext uri="{FF2B5EF4-FFF2-40B4-BE49-F238E27FC236}">
                <a16:creationId xmlns:a16="http://schemas.microsoft.com/office/drawing/2014/main" id="{12AD287C-7D23-EEBC-E578-15A1EB1511D5}"/>
              </a:ext>
            </a:extLst>
          </p:cNvPr>
          <p:cNvSpPr txBox="1"/>
          <p:nvPr/>
        </p:nvSpPr>
        <p:spPr>
          <a:xfrm>
            <a:off x="276503" y="1443074"/>
            <a:ext cx="1621597" cy="5536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kumimoji="0" lang="ja-JP" altLang="en-US" sz="1900" b="0" i="0" u="sng" strike="noStrike" cap="none" spc="20" normalizeH="0" baseline="0" dirty="0">
                <a:ln>
                  <a:noFill/>
                </a:ln>
                <a:solidFill>
                  <a:srgbClr val="002060"/>
                </a:solidFill>
                <a:effectLst/>
                <a:uFillTx/>
                <a:latin typeface="+mn-ea"/>
                <a:ea typeface="+mn-ea"/>
                <a:cs typeface="Lato Regular"/>
                <a:sym typeface="Lato Regular"/>
              </a:rPr>
              <a:t>本企画の狙い</a:t>
            </a:r>
          </a:p>
        </p:txBody>
      </p:sp>
      <p:pic>
        <p:nvPicPr>
          <p:cNvPr id="5" name="図 4">
            <a:extLst>
              <a:ext uri="{FF2B5EF4-FFF2-40B4-BE49-F238E27FC236}">
                <a16:creationId xmlns:a16="http://schemas.microsoft.com/office/drawing/2014/main" id="{D9D9050B-728E-190A-ED3A-2D0C39349C50}"/>
              </a:ext>
            </a:extLst>
          </p:cNvPr>
          <p:cNvPicPr>
            <a:picLocks noChangeAspect="1"/>
          </p:cNvPicPr>
          <p:nvPr/>
        </p:nvPicPr>
        <p:blipFill>
          <a:blip r:embed="rId3"/>
          <a:stretch>
            <a:fillRect/>
          </a:stretch>
        </p:blipFill>
        <p:spPr>
          <a:xfrm>
            <a:off x="7831492" y="3521211"/>
            <a:ext cx="1381519" cy="102849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Google Shape;91;p1" descr="テキスト, QR コード, ホワイトボード&#10;&#10;自動的に生成された説明">
            <a:extLst>
              <a:ext uri="{FF2B5EF4-FFF2-40B4-BE49-F238E27FC236}">
                <a16:creationId xmlns:a16="http://schemas.microsoft.com/office/drawing/2014/main" id="{2812CB38-B5F0-82C7-4704-051B0290AB41}"/>
              </a:ext>
            </a:extLst>
          </p:cNvPr>
          <p:cNvPicPr preferRelativeResize="0"/>
          <p:nvPr/>
        </p:nvPicPr>
        <p:blipFill rotWithShape="1">
          <a:blip r:embed="rId4">
            <a:alphaModFix/>
          </a:blip>
          <a:srcRect l="10576" r="12182" b="18006"/>
          <a:stretch/>
        </p:blipFill>
        <p:spPr>
          <a:xfrm rot="16200000">
            <a:off x="6128446" y="2474878"/>
            <a:ext cx="1461582" cy="1226255"/>
          </a:xfrm>
          <a:prstGeom prst="rect">
            <a:avLst/>
          </a:prstGeom>
          <a:noFill/>
          <a:ln>
            <a:noFill/>
          </a:ln>
        </p:spPr>
      </p:pic>
      <p:sp>
        <p:nvSpPr>
          <p:cNvPr id="10" name="矢印: 下 9">
            <a:extLst>
              <a:ext uri="{FF2B5EF4-FFF2-40B4-BE49-F238E27FC236}">
                <a16:creationId xmlns:a16="http://schemas.microsoft.com/office/drawing/2014/main" id="{ED41E4B6-C79A-629B-53B5-076DC81DE85F}"/>
              </a:ext>
            </a:extLst>
          </p:cNvPr>
          <p:cNvSpPr/>
          <p:nvPr/>
        </p:nvSpPr>
        <p:spPr>
          <a:xfrm rot="7859663">
            <a:off x="5842946" y="1588354"/>
            <a:ext cx="564739" cy="800471"/>
          </a:xfrm>
          <a:prstGeom prst="downArrow">
            <a:avLst/>
          </a:prstGeom>
          <a:solidFill>
            <a:srgbClr val="E2CDB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11" name="矢印: 下 10">
            <a:extLst>
              <a:ext uri="{FF2B5EF4-FFF2-40B4-BE49-F238E27FC236}">
                <a16:creationId xmlns:a16="http://schemas.microsoft.com/office/drawing/2014/main" id="{8D956194-93D5-BC14-3C9F-53F8D7B1D12F}"/>
              </a:ext>
            </a:extLst>
          </p:cNvPr>
          <p:cNvSpPr/>
          <p:nvPr/>
        </p:nvSpPr>
        <p:spPr>
          <a:xfrm rot="11940460">
            <a:off x="6989231" y="1542670"/>
            <a:ext cx="564739" cy="800471"/>
          </a:xfrm>
          <a:prstGeom prst="downArrow">
            <a:avLst/>
          </a:prstGeom>
          <a:solidFill>
            <a:srgbClr val="E2CDB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mn-ea"/>
              <a:ea typeface="+mn-ea"/>
              <a:cs typeface="Lato Regular"/>
              <a:sym typeface="Lato Regular"/>
            </a:endParaRPr>
          </a:p>
        </p:txBody>
      </p:sp>
      <p:sp>
        <p:nvSpPr>
          <p:cNvPr id="13" name="矢印: 下 12">
            <a:extLst>
              <a:ext uri="{FF2B5EF4-FFF2-40B4-BE49-F238E27FC236}">
                <a16:creationId xmlns:a16="http://schemas.microsoft.com/office/drawing/2014/main" id="{7F067D07-51DE-2A36-29BC-96DCF4B74026}"/>
              </a:ext>
            </a:extLst>
          </p:cNvPr>
          <p:cNvSpPr/>
          <p:nvPr/>
        </p:nvSpPr>
        <p:spPr>
          <a:xfrm rot="1169435">
            <a:off x="6659262" y="3936279"/>
            <a:ext cx="564739" cy="800471"/>
          </a:xfrm>
          <a:prstGeom prst="downArrow">
            <a:avLst/>
          </a:prstGeom>
          <a:solidFill>
            <a:srgbClr val="E2CDB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mn-ea"/>
              <a:ea typeface="+mn-ea"/>
              <a:cs typeface="Lato Regular"/>
              <a:sym typeface="Lato Regular"/>
            </a:endParaRPr>
          </a:p>
        </p:txBody>
      </p:sp>
      <p:sp>
        <p:nvSpPr>
          <p:cNvPr id="14" name="矢印: 下 13">
            <a:extLst>
              <a:ext uri="{FF2B5EF4-FFF2-40B4-BE49-F238E27FC236}">
                <a16:creationId xmlns:a16="http://schemas.microsoft.com/office/drawing/2014/main" id="{D0368994-DDE3-24FB-65D5-3AB7C2500F57}"/>
              </a:ext>
            </a:extLst>
          </p:cNvPr>
          <p:cNvSpPr/>
          <p:nvPr/>
        </p:nvSpPr>
        <p:spPr>
          <a:xfrm rot="10800000">
            <a:off x="8357956" y="2617290"/>
            <a:ext cx="564739" cy="800471"/>
          </a:xfrm>
          <a:prstGeom prst="downArrow">
            <a:avLst/>
          </a:prstGeom>
          <a:solidFill>
            <a:srgbClr val="E2CDB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mn-ea"/>
              <a:ea typeface="+mn-ea"/>
              <a:cs typeface="Lato Regular"/>
              <a:sym typeface="Lato Regular"/>
            </a:endParaRPr>
          </a:p>
        </p:txBody>
      </p:sp>
      <p:sp>
        <p:nvSpPr>
          <p:cNvPr id="15" name="楕円 14">
            <a:extLst>
              <a:ext uri="{FF2B5EF4-FFF2-40B4-BE49-F238E27FC236}">
                <a16:creationId xmlns:a16="http://schemas.microsoft.com/office/drawing/2014/main" id="{7BBB6C45-3AB1-8702-18EF-E75D50D40DC8}"/>
              </a:ext>
            </a:extLst>
          </p:cNvPr>
          <p:cNvSpPr/>
          <p:nvPr/>
        </p:nvSpPr>
        <p:spPr>
          <a:xfrm>
            <a:off x="4538535" y="849239"/>
            <a:ext cx="1295565" cy="928138"/>
          </a:xfrm>
          <a:prstGeom prst="ellipse">
            <a:avLst/>
          </a:prstGeom>
          <a:solidFill>
            <a:srgbClr val="FFCCFF"/>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16" name="楕円 15">
            <a:extLst>
              <a:ext uri="{FF2B5EF4-FFF2-40B4-BE49-F238E27FC236}">
                <a16:creationId xmlns:a16="http://schemas.microsoft.com/office/drawing/2014/main" id="{5975B440-BCD4-6EB0-09D8-800D965F6FC7}"/>
              </a:ext>
            </a:extLst>
          </p:cNvPr>
          <p:cNvSpPr/>
          <p:nvPr/>
        </p:nvSpPr>
        <p:spPr>
          <a:xfrm>
            <a:off x="6835190" y="649072"/>
            <a:ext cx="1652986" cy="951349"/>
          </a:xfrm>
          <a:prstGeom prst="ellipse">
            <a:avLst/>
          </a:prstGeom>
          <a:solidFill>
            <a:srgbClr val="FFCCFF"/>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17" name="楕円 16">
            <a:extLst>
              <a:ext uri="{FF2B5EF4-FFF2-40B4-BE49-F238E27FC236}">
                <a16:creationId xmlns:a16="http://schemas.microsoft.com/office/drawing/2014/main" id="{DB725690-5013-A556-52B1-2D6FF6331CC4}"/>
              </a:ext>
            </a:extLst>
          </p:cNvPr>
          <p:cNvSpPr/>
          <p:nvPr/>
        </p:nvSpPr>
        <p:spPr>
          <a:xfrm>
            <a:off x="7831492" y="1689152"/>
            <a:ext cx="1652986" cy="928138"/>
          </a:xfrm>
          <a:prstGeom prst="ellipse">
            <a:avLst/>
          </a:prstGeom>
          <a:solidFill>
            <a:srgbClr val="FFCCFF"/>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18" name="楕円 17">
            <a:extLst>
              <a:ext uri="{FF2B5EF4-FFF2-40B4-BE49-F238E27FC236}">
                <a16:creationId xmlns:a16="http://schemas.microsoft.com/office/drawing/2014/main" id="{99ACF5C6-3D07-B1A5-0A43-4FCFDFBF2114}"/>
              </a:ext>
            </a:extLst>
          </p:cNvPr>
          <p:cNvSpPr/>
          <p:nvPr/>
        </p:nvSpPr>
        <p:spPr>
          <a:xfrm>
            <a:off x="5894120" y="4775445"/>
            <a:ext cx="1295565" cy="928138"/>
          </a:xfrm>
          <a:prstGeom prst="ellipse">
            <a:avLst/>
          </a:prstGeom>
          <a:solidFill>
            <a:srgbClr val="FFCCFF"/>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mn-ea"/>
              <a:ea typeface="+mn-ea"/>
              <a:cs typeface="Lato Regular"/>
              <a:sym typeface="Lato Regular"/>
            </a:endParaRPr>
          </a:p>
        </p:txBody>
      </p:sp>
      <p:sp>
        <p:nvSpPr>
          <p:cNvPr id="19" name="テキスト ボックス 18">
            <a:extLst>
              <a:ext uri="{FF2B5EF4-FFF2-40B4-BE49-F238E27FC236}">
                <a16:creationId xmlns:a16="http://schemas.microsoft.com/office/drawing/2014/main" id="{15350332-59F4-B044-2D43-589BC6526BBC}"/>
              </a:ext>
            </a:extLst>
          </p:cNvPr>
          <p:cNvSpPr txBox="1"/>
          <p:nvPr/>
        </p:nvSpPr>
        <p:spPr>
          <a:xfrm flipH="1">
            <a:off x="4781049" y="1071453"/>
            <a:ext cx="996133" cy="445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latin typeface="+mn-ea"/>
                <a:ea typeface="+mn-ea"/>
              </a:rPr>
              <a:t>販売促進</a:t>
            </a:r>
            <a:endParaRPr kumimoji="0" lang="en-US" altLang="ja-JP" sz="1400" b="0" i="0" u="none" strike="noStrike" cap="none" spc="20" normalizeH="0" baseline="0" dirty="0">
              <a:ln>
                <a:noFill/>
              </a:ln>
              <a:solidFill>
                <a:srgbClr val="C00000"/>
              </a:solidFill>
              <a:effectLst/>
              <a:uFillTx/>
              <a:latin typeface="+mn-ea"/>
              <a:ea typeface="+mn-ea"/>
              <a:cs typeface="Lato Regular"/>
              <a:sym typeface="Lato Regular"/>
            </a:endParaRPr>
          </a:p>
        </p:txBody>
      </p:sp>
      <p:sp>
        <p:nvSpPr>
          <p:cNvPr id="20" name="テキスト ボックス 19">
            <a:extLst>
              <a:ext uri="{FF2B5EF4-FFF2-40B4-BE49-F238E27FC236}">
                <a16:creationId xmlns:a16="http://schemas.microsoft.com/office/drawing/2014/main" id="{B5FD109F-2F7B-E87B-0B74-E0F0CD4EEF61}"/>
              </a:ext>
            </a:extLst>
          </p:cNvPr>
          <p:cNvSpPr txBox="1"/>
          <p:nvPr/>
        </p:nvSpPr>
        <p:spPr>
          <a:xfrm flipH="1">
            <a:off x="6989247" y="914849"/>
            <a:ext cx="1533004" cy="445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latin typeface="+mn-ea"/>
                <a:ea typeface="+mn-ea"/>
              </a:rPr>
              <a:t>ブランディング</a:t>
            </a:r>
            <a:endParaRPr kumimoji="0" lang="en-US" altLang="ja-JP" sz="1400" b="0" i="0" u="none" strike="noStrike" cap="none" spc="20" normalizeH="0" baseline="0" dirty="0">
              <a:ln>
                <a:noFill/>
              </a:ln>
              <a:solidFill>
                <a:srgbClr val="C00000"/>
              </a:solidFill>
              <a:effectLst/>
              <a:uFillTx/>
              <a:latin typeface="+mn-ea"/>
              <a:ea typeface="+mn-ea"/>
              <a:cs typeface="Lato Regular"/>
              <a:sym typeface="Lato Regular"/>
            </a:endParaRPr>
          </a:p>
        </p:txBody>
      </p:sp>
      <p:sp>
        <p:nvSpPr>
          <p:cNvPr id="21" name="テキスト ボックス 20">
            <a:extLst>
              <a:ext uri="{FF2B5EF4-FFF2-40B4-BE49-F238E27FC236}">
                <a16:creationId xmlns:a16="http://schemas.microsoft.com/office/drawing/2014/main" id="{B24F9F7E-8702-5126-1854-FCFE147E124D}"/>
              </a:ext>
            </a:extLst>
          </p:cNvPr>
          <p:cNvSpPr txBox="1"/>
          <p:nvPr/>
        </p:nvSpPr>
        <p:spPr>
          <a:xfrm flipH="1">
            <a:off x="6116804" y="5016569"/>
            <a:ext cx="996133" cy="445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kumimoji="0" lang="ja-JP" altLang="en-US" sz="1400" b="0" i="0" u="none" strike="noStrike" cap="none" spc="20" normalizeH="0" baseline="0" dirty="0">
                <a:ln>
                  <a:noFill/>
                </a:ln>
                <a:solidFill>
                  <a:srgbClr val="C00000"/>
                </a:solidFill>
                <a:effectLst/>
                <a:uFillTx/>
                <a:latin typeface="+mn-ea"/>
                <a:ea typeface="+mn-ea"/>
                <a:cs typeface="Lato Regular"/>
                <a:sym typeface="Lato Regular"/>
              </a:rPr>
              <a:t>情報発信</a:t>
            </a:r>
            <a:endParaRPr kumimoji="0" lang="en-US" altLang="ja-JP" sz="1400" b="0" i="0" u="none" strike="noStrike" cap="none" spc="20" normalizeH="0" baseline="0" dirty="0">
              <a:ln>
                <a:noFill/>
              </a:ln>
              <a:solidFill>
                <a:srgbClr val="C00000"/>
              </a:solidFill>
              <a:effectLst/>
              <a:uFillTx/>
              <a:latin typeface="+mn-ea"/>
              <a:ea typeface="+mn-ea"/>
              <a:cs typeface="Lato Regular"/>
              <a:sym typeface="Lato Regular"/>
            </a:endParaRPr>
          </a:p>
        </p:txBody>
      </p:sp>
      <p:sp>
        <p:nvSpPr>
          <p:cNvPr id="22" name="テキスト ボックス 21">
            <a:extLst>
              <a:ext uri="{FF2B5EF4-FFF2-40B4-BE49-F238E27FC236}">
                <a16:creationId xmlns:a16="http://schemas.microsoft.com/office/drawing/2014/main" id="{42117931-99BA-1A70-B388-F8706F2B4E16}"/>
              </a:ext>
            </a:extLst>
          </p:cNvPr>
          <p:cNvSpPr txBox="1"/>
          <p:nvPr/>
        </p:nvSpPr>
        <p:spPr>
          <a:xfrm flipH="1">
            <a:off x="7958127" y="1882063"/>
            <a:ext cx="1450330" cy="445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1400" spc="20" dirty="0">
                <a:solidFill>
                  <a:srgbClr val="C00000"/>
                </a:solidFill>
                <a:latin typeface="+mn-ea"/>
                <a:ea typeface="+mn-ea"/>
              </a:rPr>
              <a:t>ターゲット拡大</a:t>
            </a:r>
            <a:endParaRPr kumimoji="0" lang="en-US" altLang="ja-JP" sz="1400" b="0" i="0" u="none" strike="noStrike" cap="none" spc="20" normalizeH="0" baseline="0" dirty="0">
              <a:ln>
                <a:noFill/>
              </a:ln>
              <a:solidFill>
                <a:srgbClr val="C00000"/>
              </a:solidFill>
              <a:effectLst/>
              <a:uFillTx/>
              <a:latin typeface="+mn-ea"/>
              <a:ea typeface="+mn-ea"/>
              <a:cs typeface="Lato Regular"/>
              <a:sym typeface="Lato Regular"/>
            </a:endParaRPr>
          </a:p>
        </p:txBody>
      </p:sp>
      <p:sp>
        <p:nvSpPr>
          <p:cNvPr id="12" name="フレーム 11">
            <a:extLst>
              <a:ext uri="{FF2B5EF4-FFF2-40B4-BE49-F238E27FC236}">
                <a16:creationId xmlns:a16="http://schemas.microsoft.com/office/drawing/2014/main" id="{7870646E-3B6C-23BC-9EF4-77066B5C3D5E}"/>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4A6C0C5-8104-84AB-C3F3-B495C51A4DBF}"/>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17321123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4936-35B8-4111-2F61-2F74C522842B}"/>
            </a:ext>
          </a:extLst>
        </p:cNvPr>
        <p:cNvGrpSpPr/>
        <p:nvPr/>
      </p:nvGrpSpPr>
      <p:grpSpPr>
        <a:xfrm>
          <a:off x="0" y="0"/>
          <a:ext cx="0" cy="0"/>
          <a:chOff x="0" y="0"/>
          <a:chExt cx="0" cy="0"/>
        </a:xfrm>
      </p:grpSpPr>
      <p:sp>
        <p:nvSpPr>
          <p:cNvPr id="6" name="フレーム 5">
            <a:extLst>
              <a:ext uri="{FF2B5EF4-FFF2-40B4-BE49-F238E27FC236}">
                <a16:creationId xmlns:a16="http://schemas.microsoft.com/office/drawing/2014/main" id="{A8868A76-7670-6B6F-FCFD-DB1C5B6D9B9E}"/>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7" name="テキスト ボックス 6">
            <a:extLst>
              <a:ext uri="{FF2B5EF4-FFF2-40B4-BE49-F238E27FC236}">
                <a16:creationId xmlns:a16="http://schemas.microsoft.com/office/drawing/2014/main" id="{91C63179-DF19-B33A-C5F5-7BD45B1BF521}"/>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2" name="正方形/長方形 1">
            <a:extLst>
              <a:ext uri="{FF2B5EF4-FFF2-40B4-BE49-F238E27FC236}">
                <a16:creationId xmlns:a16="http://schemas.microsoft.com/office/drawing/2014/main" id="{AB49C9C3-931C-DA91-B6FF-2EA7838AD882}"/>
              </a:ext>
            </a:extLst>
          </p:cNvPr>
          <p:cNvSpPr/>
          <p:nvPr/>
        </p:nvSpPr>
        <p:spPr>
          <a:xfrm>
            <a:off x="254010" y="491483"/>
            <a:ext cx="1411103" cy="198981"/>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3" name="Meet our awesome leader">
            <a:extLst>
              <a:ext uri="{FF2B5EF4-FFF2-40B4-BE49-F238E27FC236}">
                <a16:creationId xmlns:a16="http://schemas.microsoft.com/office/drawing/2014/main" id="{23C4D479-BB74-C224-9F1E-12612FD1868D}"/>
              </a:ext>
            </a:extLst>
          </p:cNvPr>
          <p:cNvSpPr txBox="1"/>
          <p:nvPr/>
        </p:nvSpPr>
        <p:spPr>
          <a:xfrm>
            <a:off x="254010" y="64760"/>
            <a:ext cx="9309090" cy="780629"/>
          </a:xfrm>
          <a:prstGeom prst="rect">
            <a:avLst/>
          </a:prstGeom>
          <a:ln w="12700">
            <a:miter lim="400000"/>
          </a:ln>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400" b="1" dirty="0">
                <a:solidFill>
                  <a:srgbClr val="3F3F3F"/>
                </a:solidFill>
                <a:latin typeface="Meiryo" panose="020B0604030504040204" pitchFamily="34" charset="-128"/>
                <a:ea typeface="Meiryo" panose="020B0604030504040204" pitchFamily="34" charset="-128"/>
              </a:rPr>
              <a:t>企画内容</a:t>
            </a:r>
          </a:p>
        </p:txBody>
      </p:sp>
      <p:sp>
        <p:nvSpPr>
          <p:cNvPr id="4" name="Text Placeholder 3">
            <a:extLst>
              <a:ext uri="{FF2B5EF4-FFF2-40B4-BE49-F238E27FC236}">
                <a16:creationId xmlns:a16="http://schemas.microsoft.com/office/drawing/2014/main" id="{471DB725-3482-D3F6-7B0E-F25CB17FEC67}"/>
              </a:ext>
            </a:extLst>
          </p:cNvPr>
          <p:cNvSpPr txBox="1">
            <a:spLocks/>
          </p:cNvSpPr>
          <p:nvPr/>
        </p:nvSpPr>
        <p:spPr>
          <a:xfrm>
            <a:off x="239277" y="711928"/>
            <a:ext cx="9405524" cy="1196077"/>
          </a:xfrm>
          <a:prstGeom prst="rect">
            <a:avLst/>
          </a:prstGeom>
          <a:noFill/>
          <a:ln w="12700">
            <a:miter lim="400000"/>
          </a:ln>
          <a:extLst>
            <a:ext uri="{C572A759-6A51-4108-AA02-DFA0A04FC94B}">
              <ma14:wrappingTextBoxFlag xmlns="" xmlns:ma14="http://schemas.microsoft.com/office/mac/drawingml/2011/main" val="1"/>
            </a:ext>
          </a:extLst>
        </p:spPr>
        <p:txBody>
          <a:bodyPr lIns="91439" tIns="45719" rIns="91439" bIns="45719" anchor="t" anchorCtr="0"/>
          <a:lst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a:lstStyle>
          <a:p>
            <a:pPr hangingPunct="1">
              <a:lnSpc>
                <a:spcPct val="150000"/>
              </a:lnSpc>
            </a:pPr>
            <a:r>
              <a:rPr lang="ja-JP" altLang="en-US" sz="1600" dirty="0">
                <a:latin typeface="Meiryo"/>
                <a:ea typeface="Meiryo"/>
              </a:rPr>
              <a:t>特集企画では、雑誌（ゆうゆう </a:t>
            </a:r>
            <a:r>
              <a:rPr lang="en-US" altLang="ja-JP" sz="1600" dirty="0">
                <a:latin typeface="Meiryo"/>
                <a:ea typeface="Meiryo"/>
              </a:rPr>
              <a:t>or </a:t>
            </a:r>
            <a:r>
              <a:rPr lang="ja-JP" altLang="en-US" sz="1600" dirty="0">
                <a:latin typeface="Meiryo"/>
                <a:ea typeface="Meiryo"/>
              </a:rPr>
              <a:t>健康 </a:t>
            </a:r>
            <a:r>
              <a:rPr lang="en-US" altLang="ja-JP" sz="1600" dirty="0">
                <a:latin typeface="Meiryo"/>
                <a:ea typeface="Meiryo"/>
              </a:rPr>
              <a:t>or </a:t>
            </a:r>
            <a:r>
              <a:rPr lang="ja-JP" altLang="en-US" sz="1600" dirty="0">
                <a:latin typeface="Meiryo"/>
                <a:ea typeface="Meiryo"/>
              </a:rPr>
              <a:t>園芸ガイド）にて</a:t>
            </a:r>
            <a:r>
              <a:rPr lang="en-US" altLang="ja-JP" sz="1600" dirty="0">
                <a:latin typeface="Meiryo"/>
                <a:ea typeface="Meiryo"/>
              </a:rPr>
              <a:t>4C2P</a:t>
            </a:r>
            <a:r>
              <a:rPr lang="ja-JP" altLang="en-US" sz="1600" dirty="0">
                <a:latin typeface="Meiryo"/>
                <a:ea typeface="Meiryo"/>
              </a:rPr>
              <a:t>のタイアップを実施のうえ、</a:t>
            </a:r>
            <a:endParaRPr lang="en-US" altLang="ja-JP" sz="1600" dirty="0">
              <a:latin typeface="Meiryo"/>
              <a:ea typeface="Meiryo"/>
            </a:endParaRPr>
          </a:p>
          <a:p>
            <a:pPr hangingPunct="1">
              <a:lnSpc>
                <a:spcPct val="150000"/>
              </a:lnSpc>
            </a:pPr>
            <a:r>
              <a:rPr lang="en-US" altLang="ja-JP" sz="1600" dirty="0">
                <a:latin typeface="Meiryo"/>
                <a:ea typeface="Meiryo"/>
              </a:rPr>
              <a:t>WEB</a:t>
            </a:r>
            <a:r>
              <a:rPr lang="ja-JP" altLang="en-US" sz="1600" dirty="0">
                <a:latin typeface="Meiryo"/>
                <a:ea typeface="Meiryo"/>
              </a:rPr>
              <a:t>メディア</a:t>
            </a:r>
            <a:r>
              <a:rPr lang="en-US" altLang="ja-JP" sz="1600" dirty="0">
                <a:latin typeface="Meiryo"/>
                <a:ea typeface="Meiryo"/>
              </a:rPr>
              <a:t>『</a:t>
            </a:r>
            <a:r>
              <a:rPr lang="ja-JP" altLang="en-US" sz="1600" dirty="0">
                <a:latin typeface="Meiryo"/>
                <a:ea typeface="Meiryo"/>
              </a:rPr>
              <a:t>マチュアリスト</a:t>
            </a:r>
            <a:r>
              <a:rPr lang="en-US" altLang="ja-JP" sz="1600" dirty="0">
                <a:latin typeface="Meiryo"/>
                <a:ea typeface="Meiryo"/>
              </a:rPr>
              <a:t>』</a:t>
            </a:r>
            <a:r>
              <a:rPr lang="ja-JP" altLang="en-US" sz="1600" dirty="0">
                <a:latin typeface="Meiryo"/>
                <a:ea typeface="Meiryo"/>
              </a:rPr>
              <a:t>でも、そのタイアップ（コンテンツ）を活かして、配信ができる</a:t>
            </a:r>
            <a:endParaRPr lang="en-US" altLang="ja-JP" sz="1600" dirty="0">
              <a:latin typeface="Meiryo"/>
              <a:ea typeface="Meiryo"/>
            </a:endParaRPr>
          </a:p>
          <a:p>
            <a:pPr hangingPunct="1">
              <a:lnSpc>
                <a:spcPct val="150000"/>
              </a:lnSpc>
            </a:pPr>
            <a:r>
              <a:rPr lang="ja-JP" altLang="en-US" sz="1600" dirty="0">
                <a:latin typeface="Meiryo"/>
                <a:ea typeface="Meiryo"/>
              </a:rPr>
              <a:t>お得なパッケージ企画となっております。　</a:t>
            </a:r>
            <a:r>
              <a:rPr lang="en-US" altLang="ja-JP" sz="1600" dirty="0">
                <a:latin typeface="Meiryo"/>
                <a:ea typeface="Meiryo"/>
              </a:rPr>
              <a:t>※</a:t>
            </a:r>
            <a:r>
              <a:rPr lang="ja-JP" altLang="en-US" sz="1600" dirty="0">
                <a:latin typeface="Meiryo"/>
                <a:ea typeface="Meiryo"/>
              </a:rPr>
              <a:t>特集隣接が可能！　</a:t>
            </a:r>
            <a:r>
              <a:rPr lang="en-US" altLang="ja-JP" sz="1600" dirty="0">
                <a:latin typeface="Meiryo"/>
                <a:ea typeface="Meiryo"/>
              </a:rPr>
              <a:t>※3</a:t>
            </a:r>
            <a:r>
              <a:rPr lang="ja-JP" altLang="en-US" sz="1600" dirty="0">
                <a:latin typeface="Meiryo"/>
                <a:ea typeface="Meiryo"/>
              </a:rPr>
              <a:t>ヵ月の二次使用付き！</a:t>
            </a:r>
            <a:endParaRPr lang="en-US" sz="1600" dirty="0">
              <a:latin typeface="Meiryo"/>
              <a:ea typeface="Meiryo"/>
            </a:endParaRPr>
          </a:p>
        </p:txBody>
      </p:sp>
      <p:pic>
        <p:nvPicPr>
          <p:cNvPr id="11" name="Picture 2" descr="ゆうゆう">
            <a:extLst>
              <a:ext uri="{FF2B5EF4-FFF2-40B4-BE49-F238E27FC236}">
                <a16:creationId xmlns:a16="http://schemas.microsoft.com/office/drawing/2014/main" id="{ABDC0288-92CD-3EF4-C876-D98AA3FD00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161" y="2480419"/>
            <a:ext cx="1222952" cy="164175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nvGrpSpPr>
          <p:cNvPr id="14" name="グループ化 13">
            <a:extLst>
              <a:ext uri="{FF2B5EF4-FFF2-40B4-BE49-F238E27FC236}">
                <a16:creationId xmlns:a16="http://schemas.microsoft.com/office/drawing/2014/main" id="{4739D26C-9BCD-6B88-C494-BB955157F2FD}"/>
              </a:ext>
            </a:extLst>
          </p:cNvPr>
          <p:cNvGrpSpPr/>
          <p:nvPr/>
        </p:nvGrpSpPr>
        <p:grpSpPr>
          <a:xfrm>
            <a:off x="462548" y="4288574"/>
            <a:ext cx="3226134" cy="2162606"/>
            <a:chOff x="592831" y="3071576"/>
            <a:chExt cx="2423842" cy="1624797"/>
          </a:xfrm>
        </p:grpSpPr>
        <p:pic>
          <p:nvPicPr>
            <p:cNvPr id="15" name="図 14">
              <a:extLst>
                <a:ext uri="{FF2B5EF4-FFF2-40B4-BE49-F238E27FC236}">
                  <a16:creationId xmlns:a16="http://schemas.microsoft.com/office/drawing/2014/main" id="{48C53C3E-1ABE-C817-DCBE-23CC5A5143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831" y="3071576"/>
              <a:ext cx="1208583" cy="1624797"/>
            </a:xfrm>
            <a:prstGeom prst="rect">
              <a:avLst/>
            </a:prstGeom>
            <a:ln>
              <a:solidFill>
                <a:schemeClr val="bg1">
                  <a:lumMod val="75000"/>
                </a:schemeClr>
              </a:solidFill>
            </a:ln>
          </p:spPr>
        </p:pic>
        <p:pic>
          <p:nvPicPr>
            <p:cNvPr id="16" name="図 15">
              <a:extLst>
                <a:ext uri="{FF2B5EF4-FFF2-40B4-BE49-F238E27FC236}">
                  <a16:creationId xmlns:a16="http://schemas.microsoft.com/office/drawing/2014/main" id="{656BA995-37AC-FB56-818E-D786BBC467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1414" y="3073800"/>
              <a:ext cx="1215259" cy="1622573"/>
            </a:xfrm>
            <a:prstGeom prst="rect">
              <a:avLst/>
            </a:prstGeom>
            <a:ln>
              <a:solidFill>
                <a:schemeClr val="bg1">
                  <a:lumMod val="75000"/>
                </a:schemeClr>
              </a:solidFill>
            </a:ln>
          </p:spPr>
        </p:pic>
      </p:grpSp>
      <p:sp>
        <p:nvSpPr>
          <p:cNvPr id="34" name="テキスト ボックス 33">
            <a:extLst>
              <a:ext uri="{FF2B5EF4-FFF2-40B4-BE49-F238E27FC236}">
                <a16:creationId xmlns:a16="http://schemas.microsoft.com/office/drawing/2014/main" id="{87A781E8-F581-04D2-2E7C-039A7F8F367C}"/>
              </a:ext>
            </a:extLst>
          </p:cNvPr>
          <p:cNvSpPr txBox="1"/>
          <p:nvPr/>
        </p:nvSpPr>
        <p:spPr>
          <a:xfrm>
            <a:off x="239277" y="1929469"/>
            <a:ext cx="4496350" cy="412421"/>
          </a:xfrm>
          <a:prstGeom prst="rect">
            <a:avLst/>
          </a:prstGeom>
          <a:noFill/>
        </p:spPr>
        <p:txBody>
          <a:bodyPr wrap="square" rtlCol="0">
            <a:spAutoFit/>
          </a:bodyPr>
          <a:lstStyle/>
          <a:p>
            <a:pPr>
              <a:defRPr/>
            </a:pPr>
            <a:r>
              <a:rPr lang="ja-JP" altLang="en-US" sz="1600" b="1" dirty="0">
                <a:solidFill>
                  <a:schemeClr val="bg2"/>
                </a:solidFill>
                <a:latin typeface="メイリオ" panose="020B0604030504040204" pitchFamily="50" charset="-128"/>
                <a:ea typeface="メイリオ" panose="020B0604030504040204" pitchFamily="50" charset="-128"/>
              </a:rPr>
              <a:t>雑誌の編集者が</a:t>
            </a:r>
            <a:r>
              <a:rPr lang="en-US" altLang="ja-JP" sz="1600" b="1" dirty="0">
                <a:solidFill>
                  <a:schemeClr val="bg2"/>
                </a:solidFill>
                <a:latin typeface="メイリオ" panose="020B0604030504040204" pitchFamily="50" charset="-128"/>
                <a:ea typeface="メイリオ" panose="020B0604030504040204" pitchFamily="50" charset="-128"/>
              </a:rPr>
              <a:t>4C2P</a:t>
            </a:r>
            <a:r>
              <a:rPr lang="ja-JP" altLang="en-US" sz="1600" b="1" dirty="0">
                <a:solidFill>
                  <a:schemeClr val="bg2"/>
                </a:solidFill>
                <a:latin typeface="メイリオ" panose="020B0604030504040204" pitchFamily="50" charset="-128"/>
                <a:ea typeface="メイリオ" panose="020B0604030504040204" pitchFamily="50" charset="-128"/>
              </a:rPr>
              <a:t>を撮影＆制作します！</a:t>
            </a:r>
            <a:endParaRPr lang="en-US" altLang="ja-JP" sz="1600" b="1" dirty="0">
              <a:solidFill>
                <a:schemeClr val="bg2"/>
              </a:solidFill>
              <a:latin typeface="メイリオ" panose="020B0604030504040204" pitchFamily="50" charset="-128"/>
              <a:ea typeface="メイリオ" panose="020B0604030504040204" pitchFamily="50" charset="-128"/>
            </a:endParaRPr>
          </a:p>
        </p:txBody>
      </p:sp>
      <p:sp>
        <p:nvSpPr>
          <p:cNvPr id="10" name="右中かっこ 9">
            <a:extLst>
              <a:ext uri="{FF2B5EF4-FFF2-40B4-BE49-F238E27FC236}">
                <a16:creationId xmlns:a16="http://schemas.microsoft.com/office/drawing/2014/main" id="{88B7256A-5A7B-80F8-C4D6-04190677F9F2}"/>
              </a:ext>
            </a:extLst>
          </p:cNvPr>
          <p:cNvSpPr/>
          <p:nvPr/>
        </p:nvSpPr>
        <p:spPr>
          <a:xfrm>
            <a:off x="3688682" y="4132978"/>
            <a:ext cx="641895" cy="2422519"/>
          </a:xfrm>
          <a:prstGeom prst="rightBrace">
            <a:avLst>
              <a:gd name="adj1" fmla="val 25340"/>
              <a:gd name="adj2" fmla="val 49393"/>
            </a:avLst>
          </a:prstGeom>
          <a:noFill/>
          <a:ln w="25400" cap="flat">
            <a:solidFill>
              <a:srgbClr val="AAC2C4"/>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C59E19E3-3497-FD7C-2C51-09B5B09319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0" b="11450"/>
          <a:stretch/>
        </p:blipFill>
        <p:spPr>
          <a:xfrm>
            <a:off x="4380396" y="2042566"/>
            <a:ext cx="2390058" cy="3692203"/>
          </a:xfrm>
          <a:prstGeom prst="rect">
            <a:avLst/>
          </a:prstGeom>
        </p:spPr>
      </p:pic>
      <p:sp>
        <p:nvSpPr>
          <p:cNvPr id="18" name="テキスト ボックス 17">
            <a:extLst>
              <a:ext uri="{FF2B5EF4-FFF2-40B4-BE49-F238E27FC236}">
                <a16:creationId xmlns:a16="http://schemas.microsoft.com/office/drawing/2014/main" id="{632BE3BA-7E4C-BEE6-4563-AA18A5F07A8A}"/>
              </a:ext>
            </a:extLst>
          </p:cNvPr>
          <p:cNvSpPr txBox="1"/>
          <p:nvPr/>
        </p:nvSpPr>
        <p:spPr>
          <a:xfrm>
            <a:off x="4541609" y="5801506"/>
            <a:ext cx="2576679" cy="830997"/>
          </a:xfrm>
          <a:prstGeom prst="rect">
            <a:avLst/>
          </a:prstGeom>
          <a:noFill/>
        </p:spPr>
        <p:txBody>
          <a:bodyPr wrap="square" rtlCol="0">
            <a:spAutoFit/>
          </a:bodyPr>
          <a:lstStyle/>
          <a:p>
            <a:pPr>
              <a:lnSpc>
                <a:spcPct val="100000"/>
              </a:lnSpc>
              <a:defRPr/>
            </a:pPr>
            <a:r>
              <a:rPr lang="ja-JP" altLang="en-US" sz="1600" b="1" dirty="0">
                <a:solidFill>
                  <a:schemeClr val="bg2"/>
                </a:solidFill>
                <a:latin typeface="メイリオ" panose="020B0604030504040204" pitchFamily="50" charset="-128"/>
                <a:ea typeface="メイリオ" panose="020B0604030504040204" pitchFamily="50" charset="-128"/>
              </a:rPr>
              <a:t>撮影＆制作した内容を</a:t>
            </a:r>
            <a:endParaRPr lang="en-US" altLang="ja-JP" sz="1600" b="1" dirty="0">
              <a:solidFill>
                <a:schemeClr val="bg2"/>
              </a:solidFill>
              <a:latin typeface="メイリオ" panose="020B0604030504040204" pitchFamily="50" charset="-128"/>
              <a:ea typeface="メイリオ" panose="020B0604030504040204" pitchFamily="50" charset="-128"/>
            </a:endParaRPr>
          </a:p>
          <a:p>
            <a:pPr>
              <a:lnSpc>
                <a:spcPct val="100000"/>
              </a:lnSpc>
              <a:defRPr/>
            </a:pPr>
            <a:r>
              <a:rPr lang="ja-JP" altLang="en-US" sz="1600" b="1" dirty="0">
                <a:solidFill>
                  <a:schemeClr val="bg2"/>
                </a:solidFill>
                <a:latin typeface="メイリオ" panose="020B0604030504040204" pitchFamily="50" charset="-128"/>
                <a:ea typeface="メイリオ" panose="020B0604030504040204" pitchFamily="50" charset="-128"/>
              </a:rPr>
              <a:t>「マチュアリスト」でも</a:t>
            </a:r>
            <a:endParaRPr lang="en-US" altLang="ja-JP" sz="1600" b="1" dirty="0">
              <a:solidFill>
                <a:schemeClr val="bg2"/>
              </a:solidFill>
              <a:latin typeface="メイリオ" panose="020B0604030504040204" pitchFamily="50" charset="-128"/>
              <a:ea typeface="メイリオ" panose="020B0604030504040204" pitchFamily="50" charset="-128"/>
            </a:endParaRPr>
          </a:p>
          <a:p>
            <a:pPr>
              <a:lnSpc>
                <a:spcPct val="100000"/>
              </a:lnSpc>
              <a:defRPr/>
            </a:pPr>
            <a:r>
              <a:rPr lang="ja-JP" altLang="en-US" sz="1600" b="1" dirty="0">
                <a:solidFill>
                  <a:schemeClr val="bg2"/>
                </a:solidFill>
                <a:latin typeface="メイリオ" panose="020B0604030504040204" pitchFamily="50" charset="-128"/>
                <a:ea typeface="メイリオ" panose="020B0604030504040204" pitchFamily="50" charset="-128"/>
              </a:rPr>
              <a:t>記事化します！</a:t>
            </a:r>
            <a:endParaRPr lang="en-US" altLang="ja-JP" sz="1600" b="1" dirty="0">
              <a:solidFill>
                <a:schemeClr val="bg2"/>
              </a:solidFill>
              <a:latin typeface="メイリオ" panose="020B0604030504040204" pitchFamily="50" charset="-128"/>
              <a:ea typeface="メイリオ" panose="020B0604030504040204" pitchFamily="50" charset="-128"/>
            </a:endParaRPr>
          </a:p>
        </p:txBody>
      </p:sp>
      <p:sp>
        <p:nvSpPr>
          <p:cNvPr id="19" name="右中かっこ 18">
            <a:extLst>
              <a:ext uri="{FF2B5EF4-FFF2-40B4-BE49-F238E27FC236}">
                <a16:creationId xmlns:a16="http://schemas.microsoft.com/office/drawing/2014/main" id="{A2046004-4275-EEE0-6320-577FDEB443F0}"/>
              </a:ext>
            </a:extLst>
          </p:cNvPr>
          <p:cNvSpPr/>
          <p:nvPr/>
        </p:nvSpPr>
        <p:spPr>
          <a:xfrm>
            <a:off x="6902935" y="2135679"/>
            <a:ext cx="641895" cy="3655647"/>
          </a:xfrm>
          <a:prstGeom prst="rightBrace">
            <a:avLst>
              <a:gd name="adj1" fmla="val 25340"/>
              <a:gd name="adj2" fmla="val 49882"/>
            </a:avLst>
          </a:prstGeom>
          <a:noFill/>
          <a:ln w="25400" cap="flat">
            <a:solidFill>
              <a:srgbClr val="AAC2C4"/>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sp>
        <p:nvSpPr>
          <p:cNvPr id="20" name="テキスト ボックス 19">
            <a:extLst>
              <a:ext uri="{FF2B5EF4-FFF2-40B4-BE49-F238E27FC236}">
                <a16:creationId xmlns:a16="http://schemas.microsoft.com/office/drawing/2014/main" id="{13237EC0-9808-379D-ABD8-993BE442713A}"/>
              </a:ext>
            </a:extLst>
          </p:cNvPr>
          <p:cNvSpPr txBox="1"/>
          <p:nvPr/>
        </p:nvSpPr>
        <p:spPr>
          <a:xfrm>
            <a:off x="7391444" y="3246490"/>
            <a:ext cx="2347779" cy="2277547"/>
          </a:xfrm>
          <a:prstGeom prst="rect">
            <a:avLst/>
          </a:prstGeom>
          <a:noFill/>
        </p:spPr>
        <p:txBody>
          <a:bodyPr wrap="square" rtlCol="0">
            <a:spAutoFit/>
          </a:bodyPr>
          <a:lstStyle/>
          <a:p>
            <a:pPr>
              <a:lnSpc>
                <a:spcPct val="100000"/>
              </a:lnSpc>
              <a:defRPr/>
            </a:pPr>
            <a:r>
              <a:rPr lang="ja-JP" altLang="en-US" sz="1800" b="1" dirty="0">
                <a:solidFill>
                  <a:srgbClr val="FF0000"/>
                </a:solidFill>
                <a:latin typeface="メイリオ" panose="020B0604030504040204" pitchFamily="50" charset="-128"/>
                <a:ea typeface="メイリオ" panose="020B0604030504040204" pitchFamily="50" charset="-128"/>
              </a:rPr>
              <a:t>二次使用可能！</a:t>
            </a:r>
            <a:endParaRPr lang="en-US" altLang="ja-JP" sz="1600" b="1" dirty="0">
              <a:solidFill>
                <a:srgbClr val="FF0000"/>
              </a:solidFill>
              <a:latin typeface="メイリオ" panose="020B0604030504040204" pitchFamily="50" charset="-128"/>
              <a:ea typeface="メイリオ" panose="020B0604030504040204" pitchFamily="50" charset="-128"/>
            </a:endParaRPr>
          </a:p>
          <a:p>
            <a:pPr>
              <a:lnSpc>
                <a:spcPct val="100000"/>
              </a:lnSpc>
              <a:defRPr/>
            </a:pPr>
            <a:r>
              <a:rPr lang="ja-JP" altLang="en-US" sz="1600" b="1" dirty="0">
                <a:solidFill>
                  <a:schemeClr val="bg2"/>
                </a:solidFill>
                <a:latin typeface="メイリオ" panose="020B0604030504040204" pitchFamily="50" charset="-128"/>
                <a:ea typeface="メイリオ" panose="020B0604030504040204" pitchFamily="50" charset="-128"/>
              </a:rPr>
              <a:t>～販促物や</a:t>
            </a:r>
            <a:r>
              <a:rPr lang="en-US" altLang="ja-JP" sz="1600" b="1" dirty="0">
                <a:solidFill>
                  <a:schemeClr val="bg2"/>
                </a:solidFill>
                <a:latin typeface="メイリオ" panose="020B0604030504040204" pitchFamily="50" charset="-128"/>
                <a:ea typeface="メイリオ" panose="020B0604030504040204" pitchFamily="50" charset="-128"/>
              </a:rPr>
              <a:t>LP</a:t>
            </a:r>
            <a:r>
              <a:rPr lang="ja-JP" altLang="en-US" sz="1600" b="1" dirty="0">
                <a:solidFill>
                  <a:schemeClr val="bg2"/>
                </a:solidFill>
                <a:latin typeface="メイリオ" panose="020B0604030504040204" pitchFamily="50" charset="-128"/>
                <a:ea typeface="メイリオ" panose="020B0604030504040204" pitchFamily="50" charset="-128"/>
              </a:rPr>
              <a:t>利用に～</a:t>
            </a:r>
            <a:endParaRPr lang="en-US" altLang="ja-JP" sz="1600" b="1" dirty="0">
              <a:solidFill>
                <a:schemeClr val="bg2"/>
              </a:solidFill>
              <a:latin typeface="メイリオ" panose="020B0604030504040204" pitchFamily="50" charset="-128"/>
              <a:ea typeface="メイリオ" panose="020B0604030504040204" pitchFamily="50" charset="-128"/>
            </a:endParaRPr>
          </a:p>
          <a:p>
            <a:pPr>
              <a:lnSpc>
                <a:spcPct val="100000"/>
              </a:lnSpc>
              <a:defRPr/>
            </a:pPr>
            <a:endParaRPr lang="en-US" altLang="ja-JP" sz="1600" b="1" dirty="0">
              <a:solidFill>
                <a:schemeClr val="bg2"/>
              </a:solidFill>
              <a:latin typeface="メイリオ" panose="020B0604030504040204" pitchFamily="50" charset="-128"/>
              <a:ea typeface="メイリオ" panose="020B0604030504040204" pitchFamily="50" charset="-128"/>
            </a:endParaRPr>
          </a:p>
          <a:p>
            <a:pPr>
              <a:lnSpc>
                <a:spcPct val="100000"/>
              </a:lnSpc>
              <a:defRPr/>
            </a:pPr>
            <a:r>
              <a:rPr lang="ja-JP" altLang="en-US" sz="1600" b="1" dirty="0">
                <a:solidFill>
                  <a:schemeClr val="bg2"/>
                </a:solidFill>
                <a:latin typeface="メイリオ" panose="020B0604030504040204" pitchFamily="50" charset="-128"/>
                <a:ea typeface="メイリオ" panose="020B0604030504040204" pitchFamily="50" charset="-128"/>
              </a:rPr>
              <a:t>撮影＆制作した素は、</a:t>
            </a:r>
            <a:r>
              <a:rPr lang="en-US" altLang="ja-JP" sz="1600" b="1" dirty="0">
                <a:solidFill>
                  <a:schemeClr val="bg2"/>
                </a:solidFill>
                <a:latin typeface="メイリオ" panose="020B0604030504040204" pitchFamily="50" charset="-128"/>
                <a:ea typeface="メイリオ" panose="020B0604030504040204" pitchFamily="50" charset="-128"/>
              </a:rPr>
              <a:t>3</a:t>
            </a:r>
            <a:r>
              <a:rPr lang="ja-JP" altLang="en-US" sz="1600" b="1" dirty="0">
                <a:solidFill>
                  <a:schemeClr val="bg2"/>
                </a:solidFill>
                <a:latin typeface="メイリオ" panose="020B0604030504040204" pitchFamily="50" charset="-128"/>
                <a:ea typeface="メイリオ" panose="020B0604030504040204" pitchFamily="50" charset="-128"/>
              </a:rPr>
              <a:t>ヵ月の二次使用が</a:t>
            </a:r>
            <a:endParaRPr lang="en-US" altLang="ja-JP" sz="1600" b="1" dirty="0">
              <a:solidFill>
                <a:schemeClr val="bg2"/>
              </a:solidFill>
              <a:latin typeface="メイリオ" panose="020B0604030504040204" pitchFamily="50" charset="-128"/>
              <a:ea typeface="メイリオ" panose="020B0604030504040204" pitchFamily="50" charset="-128"/>
            </a:endParaRPr>
          </a:p>
          <a:p>
            <a:pPr>
              <a:lnSpc>
                <a:spcPct val="100000"/>
              </a:lnSpc>
              <a:defRPr/>
            </a:pPr>
            <a:r>
              <a:rPr lang="ja-JP" altLang="en-US" sz="1600" b="1" dirty="0">
                <a:solidFill>
                  <a:schemeClr val="bg2"/>
                </a:solidFill>
                <a:latin typeface="メイリオ" panose="020B0604030504040204" pitchFamily="50" charset="-128"/>
                <a:ea typeface="メイリオ" panose="020B0604030504040204" pitchFamily="50" charset="-128"/>
              </a:rPr>
              <a:t>可能！</a:t>
            </a:r>
            <a:endParaRPr lang="en-US" altLang="ja-JP" sz="1600" b="1" dirty="0">
              <a:solidFill>
                <a:schemeClr val="bg2"/>
              </a:solidFill>
              <a:latin typeface="メイリオ" panose="020B0604030504040204" pitchFamily="50" charset="-128"/>
              <a:ea typeface="メイリオ" panose="020B0604030504040204" pitchFamily="50" charset="-128"/>
            </a:endParaRPr>
          </a:p>
          <a:p>
            <a:pPr>
              <a:lnSpc>
                <a:spcPct val="100000"/>
              </a:lnSpc>
              <a:defRPr/>
            </a:pPr>
            <a:r>
              <a:rPr lang="en-US" altLang="ja-JP" sz="1100" b="1" dirty="0">
                <a:solidFill>
                  <a:schemeClr val="bg2"/>
                </a:solidFill>
                <a:latin typeface="メイリオ" panose="020B0604030504040204" pitchFamily="50" charset="-128"/>
                <a:ea typeface="メイリオ" panose="020B0604030504040204" pitchFamily="50" charset="-128"/>
              </a:rPr>
              <a:t>※</a:t>
            </a:r>
            <a:r>
              <a:rPr lang="ja-JP" altLang="en-US" sz="1100" b="1" dirty="0">
                <a:solidFill>
                  <a:schemeClr val="bg2"/>
                </a:solidFill>
                <a:latin typeface="メイリオ" panose="020B0604030504040204" pitchFamily="50" charset="-128"/>
                <a:ea typeface="メイリオ" panose="020B0604030504040204" pitchFamily="50" charset="-128"/>
              </a:rPr>
              <a:t>誌面も同様。</a:t>
            </a:r>
            <a:endParaRPr lang="en-US" altLang="ja-JP" sz="1100" b="1" dirty="0">
              <a:solidFill>
                <a:schemeClr val="bg2"/>
              </a:solidFill>
              <a:latin typeface="メイリオ" panose="020B0604030504040204" pitchFamily="50" charset="-128"/>
              <a:ea typeface="メイリオ" panose="020B0604030504040204" pitchFamily="50" charset="-128"/>
            </a:endParaRPr>
          </a:p>
          <a:p>
            <a:pPr>
              <a:lnSpc>
                <a:spcPct val="100000"/>
              </a:lnSpc>
              <a:defRPr/>
            </a:pPr>
            <a:r>
              <a:rPr lang="en-US" altLang="ja-JP" sz="1100" b="1" dirty="0">
                <a:solidFill>
                  <a:schemeClr val="bg2"/>
                </a:solidFill>
                <a:latin typeface="メイリオ" panose="020B0604030504040204" pitchFamily="50" charset="-128"/>
                <a:ea typeface="メイリオ" panose="020B0604030504040204" pitchFamily="50" charset="-128"/>
              </a:rPr>
              <a:t>※</a:t>
            </a:r>
            <a:r>
              <a:rPr lang="ja-JP" altLang="en-US" sz="1100" b="1" dirty="0">
                <a:solidFill>
                  <a:schemeClr val="bg2"/>
                </a:solidFill>
                <a:latin typeface="メイリオ" panose="020B0604030504040204" pitchFamily="50" charset="-128"/>
                <a:ea typeface="メイリオ" panose="020B0604030504040204" pitchFamily="50" charset="-128"/>
              </a:rPr>
              <a:t>読者モデル以外の起用者を</a:t>
            </a:r>
            <a:endParaRPr lang="en-US" altLang="ja-JP" sz="1100" b="1" dirty="0">
              <a:solidFill>
                <a:schemeClr val="bg2"/>
              </a:solidFill>
              <a:latin typeface="メイリオ" panose="020B0604030504040204" pitchFamily="50" charset="-128"/>
              <a:ea typeface="メイリオ" panose="020B0604030504040204" pitchFamily="50" charset="-128"/>
            </a:endParaRPr>
          </a:p>
          <a:p>
            <a:pPr>
              <a:lnSpc>
                <a:spcPct val="100000"/>
              </a:lnSpc>
              <a:defRPr/>
            </a:pPr>
            <a:r>
              <a:rPr lang="ja-JP" altLang="en-US" sz="1100" b="1" dirty="0">
                <a:solidFill>
                  <a:schemeClr val="bg2"/>
                </a:solidFill>
                <a:latin typeface="メイリオ" panose="020B0604030504040204" pitchFamily="50" charset="-128"/>
                <a:ea typeface="メイリオ" panose="020B0604030504040204" pitchFamily="50" charset="-128"/>
              </a:rPr>
              <a:t>　ご希望の場合は、別途費用が</a:t>
            </a:r>
            <a:endParaRPr lang="en-US" altLang="ja-JP" sz="1100" b="1" dirty="0">
              <a:solidFill>
                <a:schemeClr val="bg2"/>
              </a:solidFill>
              <a:latin typeface="メイリオ" panose="020B0604030504040204" pitchFamily="50" charset="-128"/>
              <a:ea typeface="メイリオ" panose="020B0604030504040204" pitchFamily="50" charset="-128"/>
            </a:endParaRPr>
          </a:p>
          <a:p>
            <a:pPr>
              <a:lnSpc>
                <a:spcPct val="100000"/>
              </a:lnSpc>
              <a:defRPr/>
            </a:pPr>
            <a:r>
              <a:rPr lang="ja-JP" altLang="en-US" sz="1100" b="1" dirty="0">
                <a:solidFill>
                  <a:schemeClr val="bg2"/>
                </a:solidFill>
                <a:latin typeface="メイリオ" panose="020B0604030504040204" pitchFamily="50" charset="-128"/>
                <a:ea typeface="メイリオ" panose="020B0604030504040204" pitchFamily="50" charset="-128"/>
              </a:rPr>
              <a:t>　かかります。</a:t>
            </a:r>
            <a:endParaRPr lang="en-US" altLang="ja-JP" sz="1100" b="1" dirty="0">
              <a:solidFill>
                <a:schemeClr val="bg2"/>
              </a:solidFill>
              <a:latin typeface="メイリオ" panose="020B0604030504040204" pitchFamily="50" charset="-128"/>
              <a:ea typeface="メイリオ" panose="020B0604030504040204" pitchFamily="50" charset="-128"/>
            </a:endParaRPr>
          </a:p>
        </p:txBody>
      </p:sp>
      <p:pic>
        <p:nvPicPr>
          <p:cNvPr id="9" name="Picture 6" descr="健康">
            <a:extLst>
              <a:ext uri="{FF2B5EF4-FFF2-40B4-BE49-F238E27FC236}">
                <a16:creationId xmlns:a16="http://schemas.microsoft.com/office/drawing/2014/main" id="{735D0B07-E584-E08B-D3FD-3E7C202152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0877" y="3052083"/>
            <a:ext cx="773554" cy="10497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園芸ガイド">
            <a:extLst>
              <a:ext uri="{FF2B5EF4-FFF2-40B4-BE49-F238E27FC236}">
                <a16:creationId xmlns:a16="http://schemas.microsoft.com/office/drawing/2014/main" id="{1F0BDAA6-2F43-32A2-038C-8EC7DA0393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4292" y="3046981"/>
            <a:ext cx="850909" cy="104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622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CB18-0FA5-2CA7-77ED-CC2057B27884}"/>
            </a:ext>
          </a:extLst>
        </p:cNvPr>
        <p:cNvGrpSpPr/>
        <p:nvPr/>
      </p:nvGrpSpPr>
      <p:grpSpPr>
        <a:xfrm>
          <a:off x="0" y="0"/>
          <a:ext cx="0" cy="0"/>
          <a:chOff x="0" y="0"/>
          <a:chExt cx="0" cy="0"/>
        </a:xfrm>
      </p:grpSpPr>
      <p:sp>
        <p:nvSpPr>
          <p:cNvPr id="19" name="Rectangle">
            <a:extLst>
              <a:ext uri="{FF2B5EF4-FFF2-40B4-BE49-F238E27FC236}">
                <a16:creationId xmlns:a16="http://schemas.microsoft.com/office/drawing/2014/main" id="{F238B82C-C272-50A8-4614-E21173916913}"/>
              </a:ext>
            </a:extLst>
          </p:cNvPr>
          <p:cNvSpPr/>
          <p:nvPr/>
        </p:nvSpPr>
        <p:spPr>
          <a:xfrm>
            <a:off x="3955471" y="13184"/>
            <a:ext cx="5936221" cy="6831632"/>
          </a:xfrm>
          <a:prstGeom prst="rect">
            <a:avLst/>
          </a:prstGeom>
          <a:solidFill>
            <a:schemeClr val="accent6">
              <a:lumMod val="20000"/>
              <a:lumOff val="80000"/>
            </a:schemeClr>
          </a:solidFill>
          <a:ln w="12700">
            <a:miter lim="400000"/>
          </a:ln>
        </p:spPr>
        <p:txBody>
          <a:bodyPr lIns="33713" tIns="33713" rIns="33713" bIns="33713" anchor="ctr"/>
          <a:lstStyle/>
          <a:p>
            <a:pPr algn="just" defTabSz="335401">
              <a:lnSpc>
                <a:spcPct val="160000"/>
              </a:lnSpc>
              <a:defRPr sz="2000" spc="0">
                <a:solidFill>
                  <a:srgbClr val="000000"/>
                </a:solidFill>
              </a:defRPr>
            </a:pPr>
            <a:endParaRPr lang="ja-JP" altLang="en-US" sz="813" dirty="0">
              <a:latin typeface="Meiryo" panose="020B0604030504040204" pitchFamily="34" charset="-128"/>
              <a:ea typeface="Meiryo" panose="020B0604030504040204" pitchFamily="34" charset="-128"/>
            </a:endParaRPr>
          </a:p>
        </p:txBody>
      </p:sp>
      <p:sp>
        <p:nvSpPr>
          <p:cNvPr id="6" name="フレーム 5">
            <a:extLst>
              <a:ext uri="{FF2B5EF4-FFF2-40B4-BE49-F238E27FC236}">
                <a16:creationId xmlns:a16="http://schemas.microsoft.com/office/drawing/2014/main" id="{BE72F540-7094-F88F-785C-5B63C7C6FAFA}"/>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7" name="テキスト ボックス 6">
            <a:extLst>
              <a:ext uri="{FF2B5EF4-FFF2-40B4-BE49-F238E27FC236}">
                <a16:creationId xmlns:a16="http://schemas.microsoft.com/office/drawing/2014/main" id="{D993EBBB-8B04-F652-8600-C93E30ED1CAD}"/>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16" name="正方形/長方形 15">
            <a:extLst>
              <a:ext uri="{FF2B5EF4-FFF2-40B4-BE49-F238E27FC236}">
                <a16:creationId xmlns:a16="http://schemas.microsoft.com/office/drawing/2014/main" id="{D1BC8CD7-1B4F-7394-9591-83FAB4E53903}"/>
              </a:ext>
            </a:extLst>
          </p:cNvPr>
          <p:cNvSpPr/>
          <p:nvPr/>
        </p:nvSpPr>
        <p:spPr>
          <a:xfrm>
            <a:off x="254010" y="584200"/>
            <a:ext cx="3543159" cy="189934"/>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17" name="Meet our awesome leader">
            <a:extLst>
              <a:ext uri="{FF2B5EF4-FFF2-40B4-BE49-F238E27FC236}">
                <a16:creationId xmlns:a16="http://schemas.microsoft.com/office/drawing/2014/main" id="{B6BAB8DE-0CC2-6E96-C658-59917504161E}"/>
              </a:ext>
            </a:extLst>
          </p:cNvPr>
          <p:cNvSpPr txBox="1"/>
          <p:nvPr/>
        </p:nvSpPr>
        <p:spPr>
          <a:xfrm>
            <a:off x="254009" y="125826"/>
            <a:ext cx="9309090" cy="920272"/>
          </a:xfrm>
          <a:prstGeom prst="rect">
            <a:avLst/>
          </a:prstGeom>
          <a:ln w="12700">
            <a:miter lim="400000"/>
          </a:ln>
          <a:extLst>
            <a:ext uri="{C572A759-6A51-4108-AA02-DFA0A04FC94B}">
              <ma14:wrappingTextBoxFlag xmlns:ma14="http://schemas.microsoft.com/office/mac/drawingml/2011/main" xmlns=""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800" b="1" dirty="0">
                <a:solidFill>
                  <a:srgbClr val="3F3F3F"/>
                </a:solidFill>
                <a:latin typeface="Meiryo" panose="020B0604030504040204" pitchFamily="34" charset="-128"/>
                <a:ea typeface="Meiryo" panose="020B0604030504040204" pitchFamily="34" charset="-128"/>
              </a:rPr>
              <a:t>今回の対象テーマ！</a:t>
            </a:r>
          </a:p>
        </p:txBody>
      </p:sp>
      <p:sp>
        <p:nvSpPr>
          <p:cNvPr id="11" name="Text Placeholder 3">
            <a:extLst>
              <a:ext uri="{FF2B5EF4-FFF2-40B4-BE49-F238E27FC236}">
                <a16:creationId xmlns:a16="http://schemas.microsoft.com/office/drawing/2014/main" id="{6B9E2CCE-974F-F505-C1C4-C4F02694F795}"/>
              </a:ext>
            </a:extLst>
          </p:cNvPr>
          <p:cNvSpPr txBox="1">
            <a:spLocks/>
          </p:cNvSpPr>
          <p:nvPr/>
        </p:nvSpPr>
        <p:spPr>
          <a:xfrm>
            <a:off x="203207" y="1492023"/>
            <a:ext cx="3803067" cy="1125085"/>
          </a:xfrm>
          <a:prstGeom prst="rect">
            <a:avLst/>
          </a:prstGeom>
          <a:solidFill>
            <a:srgbClr val="002060"/>
          </a:solidFill>
          <a:ln w="12700">
            <a:miter lim="400000"/>
          </a:ln>
          <a:extLst>
            <a:ext uri="{C572A759-6A51-4108-AA02-DFA0A04FC94B}">
              <ma14:wrappingTextBoxFlag xmlns:ma14="http://schemas.microsoft.com/office/mac/drawingml/2011/main" xmlns="" val="1"/>
            </a:ext>
          </a:extLst>
        </p:spPr>
        <p:txBody>
          <a:bodyPr lIns="91439" tIns="45719" rIns="91439" bIns="45719" anchor="t" anchorCtr="0"/>
          <a:lst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a:lstStyle>
          <a:p>
            <a:pPr algn="just"/>
            <a:r>
              <a:rPr lang="ja-JP" altLang="ja-JP" sz="120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詐欺、空き巣、悪質商法・・・狙われているのはあなた！</a:t>
            </a:r>
            <a:endParaRPr lang="en-US" altLang="ja-JP" sz="1200" kern="1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200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防犯＆悪質情報大丈夫！？</a:t>
            </a:r>
            <a:endParaRPr lang="ja-JP" altLang="ja-JP" sz="2000" kern="100" dirty="0">
              <a:solidFill>
                <a:schemeClr val="bg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9" name="Text Placeholder 3">
            <a:extLst>
              <a:ext uri="{FF2B5EF4-FFF2-40B4-BE49-F238E27FC236}">
                <a16:creationId xmlns:a16="http://schemas.microsoft.com/office/drawing/2014/main" id="{69D59D98-FB9C-BAB5-1221-3FF68FCE176F}"/>
              </a:ext>
            </a:extLst>
          </p:cNvPr>
          <p:cNvSpPr txBox="1">
            <a:spLocks/>
          </p:cNvSpPr>
          <p:nvPr/>
        </p:nvSpPr>
        <p:spPr>
          <a:xfrm>
            <a:off x="4059534" y="239418"/>
            <a:ext cx="5726904" cy="4856550"/>
          </a:xfrm>
          <a:prstGeom prst="rect">
            <a:avLst/>
          </a:prstGeom>
          <a:noFill/>
          <a:ln w="12700">
            <a:miter lim="400000"/>
          </a:ln>
          <a:extLst>
            <a:ext uri="{C572A759-6A51-4108-AA02-DFA0A04FC94B}">
              <ma14:wrappingTextBoxFlag xmlns:ma14="http://schemas.microsoft.com/office/mac/drawingml/2011/main" xmlns="" val="1"/>
            </a:ext>
          </a:extLst>
        </p:spPr>
        <p:txBody>
          <a:bodyPr lIns="91439" tIns="45719" rIns="91439" bIns="45719" anchor="t" anchorCtr="0"/>
          <a:lst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a:lstStyle>
          <a:p>
            <a:pPr hangingPunct="1">
              <a:lnSpc>
                <a:spcPct val="100000"/>
              </a:lnSpc>
            </a:pPr>
            <a:r>
              <a:rPr lang="ja-JP" altLang="en-US" sz="2400" b="1" dirty="0">
                <a:solidFill>
                  <a:srgbClr val="000000"/>
                </a:solidFill>
                <a:latin typeface="ヒラギノ角ゴ ProN W3"/>
              </a:rPr>
              <a:t>マチュア世代（</a:t>
            </a:r>
            <a:r>
              <a:rPr lang="en-US" altLang="ja-JP" sz="2400" b="1" dirty="0">
                <a:solidFill>
                  <a:srgbClr val="000000"/>
                </a:solidFill>
                <a:latin typeface="ヒラギノ角ゴ ProN W3"/>
              </a:rPr>
              <a:t>50</a:t>
            </a:r>
            <a:r>
              <a:rPr lang="ja-JP" altLang="en-US" sz="2400" b="1" dirty="0">
                <a:solidFill>
                  <a:srgbClr val="000000"/>
                </a:solidFill>
                <a:latin typeface="ヒラギノ角ゴ ProN W3"/>
              </a:rPr>
              <a:t>代）への防犯のすすめ</a:t>
            </a:r>
            <a:endParaRPr lang="en-US" altLang="ja-JP" sz="3200" b="1" dirty="0">
              <a:solidFill>
                <a:srgbClr val="000000"/>
              </a:solidFill>
              <a:latin typeface="ヒラギノ角ゴ ProN W3"/>
            </a:endParaRPr>
          </a:p>
          <a:p>
            <a:pPr hangingPunct="1">
              <a:lnSpc>
                <a:spcPct val="100000"/>
              </a:lnSpc>
            </a:pPr>
            <a:endParaRPr lang="en-US" altLang="ja-JP" sz="3200" dirty="0">
              <a:solidFill>
                <a:srgbClr val="000000"/>
              </a:solidFill>
              <a:latin typeface="ヒラギノ角ゴ ProN W3"/>
            </a:endParaRPr>
          </a:p>
          <a:p>
            <a:pPr hangingPunct="1">
              <a:lnSpc>
                <a:spcPct val="100000"/>
              </a:lnSpc>
            </a:pPr>
            <a:endParaRPr lang="ja-JP" altLang="en-US" sz="1600" dirty="0">
              <a:solidFill>
                <a:schemeClr val="bg2"/>
              </a:solidFill>
              <a:latin typeface="Meiryo"/>
              <a:ea typeface="Meiryo"/>
            </a:endParaRPr>
          </a:p>
        </p:txBody>
      </p:sp>
      <p:pic>
        <p:nvPicPr>
          <p:cNvPr id="39" name="図 38" descr="挿絵 が含まれている画像&#10;&#10;自動的に生成された説明">
            <a:extLst>
              <a:ext uri="{FF2B5EF4-FFF2-40B4-BE49-F238E27FC236}">
                <a16:creationId xmlns:a16="http://schemas.microsoft.com/office/drawing/2014/main" id="{FDF80484-16BE-39F4-BF33-11678E969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76" y="907086"/>
            <a:ext cx="1248226" cy="444951"/>
          </a:xfrm>
          <a:prstGeom prst="rect">
            <a:avLst/>
          </a:prstGeom>
        </p:spPr>
      </p:pic>
      <p:sp>
        <p:nvSpPr>
          <p:cNvPr id="41" name="テキスト ボックス 40">
            <a:extLst>
              <a:ext uri="{FF2B5EF4-FFF2-40B4-BE49-F238E27FC236}">
                <a16:creationId xmlns:a16="http://schemas.microsoft.com/office/drawing/2014/main" id="{C4BD78E7-E8EF-0D17-FD66-45A19D29CF87}"/>
              </a:ext>
            </a:extLst>
          </p:cNvPr>
          <p:cNvSpPr txBox="1"/>
          <p:nvPr/>
        </p:nvSpPr>
        <p:spPr>
          <a:xfrm>
            <a:off x="1763601" y="724490"/>
            <a:ext cx="1577979" cy="833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1806391" rtl="0" fontAlgn="auto" latinLnBrk="0" hangingPunct="0">
              <a:lnSpc>
                <a:spcPct val="140000"/>
              </a:lnSpc>
              <a:spcBef>
                <a:spcPts val="0"/>
              </a:spcBef>
              <a:spcAft>
                <a:spcPts val="0"/>
              </a:spcAft>
              <a:buClrTx/>
              <a:buSzTx/>
              <a:buFontTx/>
              <a:buNone/>
              <a:tabLst/>
            </a:pPr>
            <a:r>
              <a:rPr lang="ja-JP" altLang="en-US" sz="3200" b="1" spc="20" dirty="0">
                <a:solidFill>
                  <a:schemeClr val="bg2">
                    <a:lumMod val="50000"/>
                  </a:schemeClr>
                </a:solidFill>
                <a:latin typeface="+mn-ea"/>
                <a:ea typeface="+mn-ea"/>
              </a:rPr>
              <a:t>７</a:t>
            </a:r>
            <a:r>
              <a:rPr kumimoji="0" lang="ja-JP" altLang="en-US" sz="3200" b="1" i="0" u="none" strike="noStrike" cap="none" spc="20" normalizeH="0" baseline="0" dirty="0">
                <a:ln>
                  <a:noFill/>
                </a:ln>
                <a:solidFill>
                  <a:schemeClr val="bg2">
                    <a:lumMod val="50000"/>
                  </a:schemeClr>
                </a:solidFill>
                <a:effectLst/>
                <a:uFillTx/>
                <a:latin typeface="+mn-ea"/>
                <a:ea typeface="+mn-ea"/>
                <a:cs typeface="Lato Regular"/>
                <a:sym typeface="Lato Regular"/>
              </a:rPr>
              <a:t>月号</a:t>
            </a:r>
            <a:endParaRPr kumimoji="0" lang="ja-JP" altLang="en-US" sz="2000" b="1" i="0" u="none" strike="noStrike" cap="none" spc="20" normalizeH="0" baseline="0" dirty="0">
              <a:ln>
                <a:noFill/>
              </a:ln>
              <a:solidFill>
                <a:schemeClr val="bg2">
                  <a:lumMod val="50000"/>
                </a:schemeClr>
              </a:solidFill>
              <a:effectLst/>
              <a:uFillTx/>
              <a:latin typeface="+mn-ea"/>
              <a:ea typeface="+mn-ea"/>
              <a:cs typeface="Lato Regular"/>
              <a:sym typeface="Lato Regular"/>
            </a:endParaRPr>
          </a:p>
        </p:txBody>
      </p:sp>
      <p:sp>
        <p:nvSpPr>
          <p:cNvPr id="9" name="フローチャート: 抜出し 8">
            <a:extLst>
              <a:ext uri="{FF2B5EF4-FFF2-40B4-BE49-F238E27FC236}">
                <a16:creationId xmlns:a16="http://schemas.microsoft.com/office/drawing/2014/main" id="{5F8612B1-9F9A-36A9-B041-6F4BFD11D5ED}"/>
              </a:ext>
            </a:extLst>
          </p:cNvPr>
          <p:cNvSpPr/>
          <p:nvPr/>
        </p:nvSpPr>
        <p:spPr>
          <a:xfrm rot="10800000">
            <a:off x="1387424" y="2956499"/>
            <a:ext cx="1251751" cy="554987"/>
          </a:xfrm>
          <a:prstGeom prst="flowChartExtra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pic>
        <p:nvPicPr>
          <p:cNvPr id="10" name="図 9" descr="文字が書かれている&#10;&#10;低い精度で自動的に生成された説明">
            <a:extLst>
              <a:ext uri="{FF2B5EF4-FFF2-40B4-BE49-F238E27FC236}">
                <a16:creationId xmlns:a16="http://schemas.microsoft.com/office/drawing/2014/main" id="{CC892AA8-C916-F2E6-62EE-5CFE8FDC22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498"/>
          <a:stretch/>
        </p:blipFill>
        <p:spPr>
          <a:xfrm>
            <a:off x="254009" y="3743470"/>
            <a:ext cx="3571096" cy="554988"/>
          </a:xfrm>
          <a:prstGeom prst="rect">
            <a:avLst/>
          </a:prstGeom>
        </p:spPr>
      </p:pic>
      <p:sp>
        <p:nvSpPr>
          <p:cNvPr id="12" name="テキスト ボックス 11">
            <a:extLst>
              <a:ext uri="{FF2B5EF4-FFF2-40B4-BE49-F238E27FC236}">
                <a16:creationId xmlns:a16="http://schemas.microsoft.com/office/drawing/2014/main" id="{E7AF2075-4D83-7D00-A5A1-AF4E0BB2221D}"/>
              </a:ext>
            </a:extLst>
          </p:cNvPr>
          <p:cNvSpPr txBox="1"/>
          <p:nvPr/>
        </p:nvSpPr>
        <p:spPr>
          <a:xfrm>
            <a:off x="768623" y="4391956"/>
            <a:ext cx="2326846" cy="400110"/>
          </a:xfrm>
          <a:prstGeom prst="rect">
            <a:avLst/>
          </a:prstGeom>
          <a:noFill/>
          <a:ln w="12700" cap="flat">
            <a:noFill/>
            <a:prstDash val="dash"/>
            <a:miter lim="400000"/>
          </a:ln>
          <a:effectLst/>
          <a:sp3d/>
        </p:spPr>
        <p:style>
          <a:lnRef idx="0">
            <a:scrgbClr r="0" g="0" b="0"/>
          </a:lnRef>
          <a:fillRef idx="0">
            <a:scrgbClr r="0" g="0" b="0"/>
          </a:fillRef>
          <a:effectRef idx="0">
            <a:scrgbClr r="0" g="0" b="0"/>
          </a:effectRef>
          <a:fontRef idx="none"/>
        </p:style>
        <p:txBody>
          <a:bodyPr wrap="square">
            <a:spAutoFit/>
          </a:bodyPr>
          <a:lstStyle/>
          <a:p>
            <a:pPr algn="ctr" hangingPunct="1">
              <a:lnSpc>
                <a:spcPct val="100000"/>
              </a:lnSpc>
            </a:pPr>
            <a:r>
              <a:rPr lang="ja-JP" altLang="en-US" sz="2000" b="1" i="0" dirty="0">
                <a:solidFill>
                  <a:srgbClr val="000000"/>
                </a:solidFill>
                <a:effectLst/>
                <a:latin typeface="メイリオ" panose="020B0604030504040204" pitchFamily="50" charset="-128"/>
                <a:ea typeface="メイリオ" panose="020B0604030504040204" pitchFamily="50" charset="-128"/>
              </a:rPr>
              <a:t>連動イメージ</a:t>
            </a:r>
          </a:p>
        </p:txBody>
      </p:sp>
      <p:sp>
        <p:nvSpPr>
          <p:cNvPr id="27" name="テキスト ボックス 26">
            <a:extLst>
              <a:ext uri="{FF2B5EF4-FFF2-40B4-BE49-F238E27FC236}">
                <a16:creationId xmlns:a16="http://schemas.microsoft.com/office/drawing/2014/main" id="{151B492D-24C8-2B10-B06E-F7BC62B9A8DD}"/>
              </a:ext>
            </a:extLst>
          </p:cNvPr>
          <p:cNvSpPr txBox="1"/>
          <p:nvPr/>
        </p:nvSpPr>
        <p:spPr>
          <a:xfrm>
            <a:off x="5258374" y="3836125"/>
            <a:ext cx="2326846" cy="523220"/>
          </a:xfrm>
          <a:prstGeom prst="rect">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txBody>
          <a:bodyPr wrap="square">
            <a:spAutoFit/>
          </a:bodyPr>
          <a:lstStyle/>
          <a:p>
            <a:pPr hangingPunct="1">
              <a:lnSpc>
                <a:spcPct val="100000"/>
              </a:lnSpc>
            </a:pPr>
            <a:r>
              <a:rPr lang="ja-JP" altLang="en-US" sz="1400" b="1" i="0" dirty="0">
                <a:solidFill>
                  <a:srgbClr val="000000"/>
                </a:solidFill>
                <a:effectLst/>
                <a:latin typeface="メイリオ" panose="020B0604030504040204" pitchFamily="50" charset="-128"/>
                <a:ea typeface="メイリオ" panose="020B0604030504040204" pitchFamily="50" charset="-128"/>
              </a:rPr>
              <a:t>＃</a:t>
            </a:r>
            <a:r>
              <a:rPr lang="ja-JP" altLang="en-US" sz="1400" b="1" dirty="0">
                <a:solidFill>
                  <a:srgbClr val="000000"/>
                </a:solidFill>
                <a:latin typeface="メイリオ" panose="020B0604030504040204" pitchFamily="50" charset="-128"/>
                <a:ea typeface="メイリオ" panose="020B0604030504040204" pitchFamily="50" charset="-128"/>
              </a:rPr>
              <a:t>防犯</a:t>
            </a:r>
            <a:r>
              <a:rPr lang="ja-JP" altLang="en-US" sz="1400" b="1" i="0" dirty="0">
                <a:solidFill>
                  <a:srgbClr val="000000"/>
                </a:solidFill>
                <a:effectLst/>
                <a:latin typeface="メイリオ" panose="020B0604030504040204" pitchFamily="50" charset="-128"/>
                <a:ea typeface="メイリオ" panose="020B0604030504040204" pitchFamily="50" charset="-128"/>
              </a:rPr>
              <a:t>でタグ付け。関連記事から誘導</a:t>
            </a:r>
          </a:p>
        </p:txBody>
      </p:sp>
      <p:sp>
        <p:nvSpPr>
          <p:cNvPr id="38" name="テキスト ボックス 37">
            <a:extLst>
              <a:ext uri="{FF2B5EF4-FFF2-40B4-BE49-F238E27FC236}">
                <a16:creationId xmlns:a16="http://schemas.microsoft.com/office/drawing/2014/main" id="{BF6D1F07-FC41-B03E-6298-1C91668C0D71}"/>
              </a:ext>
            </a:extLst>
          </p:cNvPr>
          <p:cNvSpPr txBox="1"/>
          <p:nvPr/>
        </p:nvSpPr>
        <p:spPr>
          <a:xfrm>
            <a:off x="5755366" y="4901829"/>
            <a:ext cx="2326846" cy="523220"/>
          </a:xfrm>
          <a:prstGeom prst="rect">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txBody>
          <a:bodyPr wrap="square">
            <a:spAutoFit/>
          </a:bodyPr>
          <a:lstStyle/>
          <a:p>
            <a:pPr hangingPunct="1">
              <a:lnSpc>
                <a:spcPct val="100000"/>
              </a:lnSpc>
            </a:pPr>
            <a:r>
              <a:rPr lang="ja-JP" altLang="en-US" sz="1400" b="1" i="0" dirty="0">
                <a:solidFill>
                  <a:srgbClr val="000000"/>
                </a:solidFill>
                <a:effectLst/>
                <a:latin typeface="メイリオ" panose="020B0604030504040204" pitchFamily="50" charset="-128"/>
                <a:ea typeface="メイリオ" panose="020B0604030504040204" pitchFamily="50" charset="-128"/>
              </a:rPr>
              <a:t>ゆうゆうタイアップ素材で記事作成。</a:t>
            </a:r>
            <a:endParaRPr lang="en-US" altLang="ja-JP" sz="1400" b="1" i="0" dirty="0">
              <a:solidFill>
                <a:srgbClr val="000000"/>
              </a:solidFill>
              <a:effectLst/>
              <a:latin typeface="メイリオ" panose="020B0604030504040204" pitchFamily="50" charset="-128"/>
              <a:ea typeface="メイリオ" panose="020B0604030504040204" pitchFamily="50" charset="-128"/>
            </a:endParaRPr>
          </a:p>
        </p:txBody>
      </p:sp>
      <p:sp>
        <p:nvSpPr>
          <p:cNvPr id="40" name="フローチャート: 抜出し 39">
            <a:extLst>
              <a:ext uri="{FF2B5EF4-FFF2-40B4-BE49-F238E27FC236}">
                <a16:creationId xmlns:a16="http://schemas.microsoft.com/office/drawing/2014/main" id="{C3FA48CA-5194-5A83-4A2B-A30907946303}"/>
              </a:ext>
            </a:extLst>
          </p:cNvPr>
          <p:cNvSpPr/>
          <p:nvPr/>
        </p:nvSpPr>
        <p:spPr>
          <a:xfrm rot="10800000">
            <a:off x="5955899" y="5484910"/>
            <a:ext cx="1061415" cy="412199"/>
          </a:xfrm>
          <a:prstGeom prst="flowChartExtract">
            <a:avLst/>
          </a:prstGeom>
          <a:solidFill>
            <a:srgbClr val="E2CDB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pic>
        <p:nvPicPr>
          <p:cNvPr id="15" name="図 14">
            <a:extLst>
              <a:ext uri="{FF2B5EF4-FFF2-40B4-BE49-F238E27FC236}">
                <a16:creationId xmlns:a16="http://schemas.microsoft.com/office/drawing/2014/main" id="{A1BC66FD-6763-0BEA-76D5-D688050F488C}"/>
              </a:ext>
            </a:extLst>
          </p:cNvPr>
          <p:cNvPicPr>
            <a:picLocks noChangeAspect="1"/>
          </p:cNvPicPr>
          <p:nvPr/>
        </p:nvPicPr>
        <p:blipFill rotWithShape="1">
          <a:blip r:embed="rId5"/>
          <a:srcRect r="-1901" b="36337"/>
          <a:stretch/>
        </p:blipFill>
        <p:spPr>
          <a:xfrm>
            <a:off x="4473256" y="709244"/>
            <a:ext cx="3296354" cy="2692299"/>
          </a:xfrm>
          <a:prstGeom prst="rect">
            <a:avLst/>
          </a:prstGeom>
        </p:spPr>
      </p:pic>
      <p:sp>
        <p:nvSpPr>
          <p:cNvPr id="45" name="テキスト ボックス 44">
            <a:extLst>
              <a:ext uri="{FF2B5EF4-FFF2-40B4-BE49-F238E27FC236}">
                <a16:creationId xmlns:a16="http://schemas.microsoft.com/office/drawing/2014/main" id="{048227C0-06B5-CCEF-63EF-D45267121603}"/>
              </a:ext>
            </a:extLst>
          </p:cNvPr>
          <p:cNvSpPr txBox="1"/>
          <p:nvPr/>
        </p:nvSpPr>
        <p:spPr>
          <a:xfrm>
            <a:off x="4767917" y="5892589"/>
            <a:ext cx="3526332" cy="707886"/>
          </a:xfrm>
          <a:prstGeom prst="rect">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txBody>
          <a:bodyPr wrap="square">
            <a:spAutoFit/>
          </a:bodyPr>
          <a:lstStyle/>
          <a:p>
            <a:pPr hangingPunct="1">
              <a:lnSpc>
                <a:spcPct val="100000"/>
              </a:lnSpc>
            </a:pPr>
            <a:r>
              <a:rPr lang="ja-JP" altLang="en-US" sz="2000" b="1" dirty="0">
                <a:solidFill>
                  <a:srgbClr val="000000"/>
                </a:solidFill>
                <a:latin typeface="メイリオ" panose="020B0604030504040204" pitchFamily="50" charset="-128"/>
                <a:ea typeface="メイリオ" panose="020B0604030504040204" pitchFamily="50" charset="-128"/>
              </a:rPr>
              <a:t>ゆうゆうの下世代（</a:t>
            </a:r>
            <a:r>
              <a:rPr lang="en-US" altLang="ja-JP" sz="2000" b="1" dirty="0">
                <a:solidFill>
                  <a:srgbClr val="000000"/>
                </a:solidFill>
                <a:latin typeface="メイリオ" panose="020B0604030504040204" pitchFamily="50" charset="-128"/>
                <a:ea typeface="メイリオ" panose="020B0604030504040204" pitchFamily="50" charset="-128"/>
              </a:rPr>
              <a:t>50</a:t>
            </a:r>
            <a:r>
              <a:rPr lang="ja-JP" altLang="en-US" sz="2000" b="1" dirty="0">
                <a:solidFill>
                  <a:srgbClr val="000000"/>
                </a:solidFill>
                <a:latin typeface="メイリオ" panose="020B0604030504040204" pitchFamily="50" charset="-128"/>
                <a:ea typeface="メイリオ" panose="020B0604030504040204" pitchFamily="50" charset="-128"/>
              </a:rPr>
              <a:t>代）にも同時に訴求。</a:t>
            </a:r>
            <a:endParaRPr lang="en-US" altLang="ja-JP" sz="2000" b="1" dirty="0">
              <a:solidFill>
                <a:srgbClr val="0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D6F5B4EE-1CDA-8B6A-626D-A24DB463F429}"/>
              </a:ext>
            </a:extLst>
          </p:cNvPr>
          <p:cNvSpPr/>
          <p:nvPr/>
        </p:nvSpPr>
        <p:spPr>
          <a:xfrm>
            <a:off x="4518734" y="2308194"/>
            <a:ext cx="981810" cy="804782"/>
          </a:xfrm>
          <a:prstGeom prst="rect">
            <a:avLst/>
          </a:prstGeom>
          <a:solidFill>
            <a:srgbClr val="E2CDBE">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pic>
        <p:nvPicPr>
          <p:cNvPr id="21" name="図 20">
            <a:extLst>
              <a:ext uri="{FF2B5EF4-FFF2-40B4-BE49-F238E27FC236}">
                <a16:creationId xmlns:a16="http://schemas.microsoft.com/office/drawing/2014/main" id="{DE684942-B4B3-6A25-BFB5-0D34F71D4D0A}"/>
              </a:ext>
            </a:extLst>
          </p:cNvPr>
          <p:cNvPicPr>
            <a:picLocks noChangeAspect="1"/>
          </p:cNvPicPr>
          <p:nvPr/>
        </p:nvPicPr>
        <p:blipFill>
          <a:blip r:embed="rId6"/>
          <a:stretch>
            <a:fillRect/>
          </a:stretch>
        </p:blipFill>
        <p:spPr>
          <a:xfrm>
            <a:off x="8147395" y="2450237"/>
            <a:ext cx="1548504" cy="3244047"/>
          </a:xfrm>
          <a:prstGeom prst="rect">
            <a:avLst/>
          </a:prstGeom>
        </p:spPr>
      </p:pic>
      <p:sp>
        <p:nvSpPr>
          <p:cNvPr id="28" name="矢印: 上向き折線 27">
            <a:extLst>
              <a:ext uri="{FF2B5EF4-FFF2-40B4-BE49-F238E27FC236}">
                <a16:creationId xmlns:a16="http://schemas.microsoft.com/office/drawing/2014/main" id="{07734DDF-C33A-A5E1-4D5A-3E441BC0E769}"/>
              </a:ext>
            </a:extLst>
          </p:cNvPr>
          <p:cNvSpPr/>
          <p:nvPr/>
        </p:nvSpPr>
        <p:spPr>
          <a:xfrm rot="5400000">
            <a:off x="5770161" y="2193250"/>
            <a:ext cx="1630463" cy="3494556"/>
          </a:xfrm>
          <a:prstGeom prst="bentUpArrow">
            <a:avLst>
              <a:gd name="adj1" fmla="val 7576"/>
              <a:gd name="adj2" fmla="val 9711"/>
              <a:gd name="adj3" fmla="val 25000"/>
            </a:avLst>
          </a:prstGeom>
          <a:solidFill>
            <a:srgbClr val="E2CDB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404655331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DA97-827A-8EF3-1758-A563578E3242}"/>
            </a:ext>
          </a:extLst>
        </p:cNvPr>
        <p:cNvGrpSpPr/>
        <p:nvPr/>
      </p:nvGrpSpPr>
      <p:grpSpPr>
        <a:xfrm>
          <a:off x="0" y="0"/>
          <a:ext cx="0" cy="0"/>
          <a:chOff x="0" y="0"/>
          <a:chExt cx="0" cy="0"/>
        </a:xfrm>
      </p:grpSpPr>
      <p:sp>
        <p:nvSpPr>
          <p:cNvPr id="6" name="フレーム 5">
            <a:extLst>
              <a:ext uri="{FF2B5EF4-FFF2-40B4-BE49-F238E27FC236}">
                <a16:creationId xmlns:a16="http://schemas.microsoft.com/office/drawing/2014/main" id="{756A3F80-BB7F-97E1-2B59-25A8AC702C50}"/>
              </a:ext>
            </a:extLst>
          </p:cNvPr>
          <p:cNvSpPr/>
          <p:nvPr/>
        </p:nvSpPr>
        <p:spPr>
          <a:xfrm>
            <a:off x="0" y="-4521"/>
            <a:ext cx="9906000" cy="6867043"/>
          </a:xfrm>
          <a:prstGeom prst="frame">
            <a:avLst>
              <a:gd name="adj1" fmla="val 1975"/>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937">
              <a:defRPr/>
            </a:pPr>
            <a:endParaRPr kumimoji="1" lang="ja-JP" altLang="en-US" sz="772" spc="8">
              <a:solidFill>
                <a:srgbClr val="ABA9A7"/>
              </a:solidFill>
              <a:latin typeface="Calibri" panose="020F0502020204030204"/>
              <a:ea typeface="メイリオ" panose="020B0604030504040204" pitchFamily="50" charset="-128"/>
            </a:endParaRPr>
          </a:p>
        </p:txBody>
      </p:sp>
      <p:sp>
        <p:nvSpPr>
          <p:cNvPr id="7" name="テキスト ボックス 6">
            <a:extLst>
              <a:ext uri="{FF2B5EF4-FFF2-40B4-BE49-F238E27FC236}">
                <a16:creationId xmlns:a16="http://schemas.microsoft.com/office/drawing/2014/main" id="{0D2EBCF8-3023-FF7B-B69C-6928ECFDF5CF}"/>
              </a:ext>
            </a:extLst>
          </p:cNvPr>
          <p:cNvSpPr txBox="1"/>
          <p:nvPr/>
        </p:nvSpPr>
        <p:spPr>
          <a:xfrm>
            <a:off x="36574" y="6617586"/>
            <a:ext cx="3305007" cy="269304"/>
          </a:xfrm>
          <a:prstGeom prst="rect">
            <a:avLst/>
          </a:prstGeom>
          <a:noFill/>
        </p:spPr>
        <p:txBody>
          <a:bodyPr wrap="none" rtlCol="0">
            <a:spAutoFit/>
          </a:bodyPr>
          <a:lstStyle/>
          <a:p>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202</a:t>
            </a:r>
            <a:r>
              <a:rPr lang="ja-JP" altLang="en-US"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４</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Shufunotomo</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900" b="0" i="0" dirty="0" err="1">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Co.,Ltd</a:t>
            </a:r>
            <a:r>
              <a:rPr lang="en-US" altLang="ja-JP" sz="900" b="0" i="0" dirty="0">
                <a:solidFill>
                  <a:schemeClr val="bg2">
                    <a:lumMod val="60000"/>
                    <a:lumOff val="40000"/>
                  </a:schemeClr>
                </a:solidFill>
                <a:effectLst/>
                <a:latin typeface="UD デジタル 教科書体 NK-B" panose="02020700000000000000" pitchFamily="18" charset="-128"/>
                <a:ea typeface="UD デジタル 教科書体 NK-B" panose="02020700000000000000" pitchFamily="18" charset="-128"/>
                <a:cs typeface="Arial" panose="020B0604020202020204" pitchFamily="34" charset="0"/>
              </a:rPr>
              <a:t>. All Rights Reserved.</a:t>
            </a:r>
            <a:endParaRPr kumimoji="1" lang="ja-JP" altLang="en-US" sz="900" b="0" dirty="0">
              <a:solidFill>
                <a:schemeClr val="bg2">
                  <a:lumMod val="60000"/>
                  <a:lumOff val="40000"/>
                </a:schemeClr>
              </a:solidFill>
              <a:latin typeface="UD デジタル 教科書体 NK-B" panose="02020700000000000000" pitchFamily="18" charset="-128"/>
              <a:ea typeface="UD デジタル 教科書体 NK-B" panose="02020700000000000000" pitchFamily="18" charset="-128"/>
              <a:cs typeface="Arial" panose="020B0604020202020204" pitchFamily="34" charset="0"/>
            </a:endParaRPr>
          </a:p>
        </p:txBody>
      </p:sp>
      <p:sp>
        <p:nvSpPr>
          <p:cNvPr id="2" name="正方形/長方形 1">
            <a:extLst>
              <a:ext uri="{FF2B5EF4-FFF2-40B4-BE49-F238E27FC236}">
                <a16:creationId xmlns:a16="http://schemas.microsoft.com/office/drawing/2014/main" id="{6C6ACF2E-4469-4580-B29A-1A5EA6EA8269}"/>
              </a:ext>
            </a:extLst>
          </p:cNvPr>
          <p:cNvSpPr/>
          <p:nvPr/>
        </p:nvSpPr>
        <p:spPr>
          <a:xfrm>
            <a:off x="250238" y="445664"/>
            <a:ext cx="1376382" cy="267361"/>
          </a:xfrm>
          <a:prstGeom prst="rect">
            <a:avLst/>
          </a:prstGeom>
          <a:gradFill flip="none" rotWithShape="1">
            <a:gsLst>
              <a:gs pos="20000">
                <a:schemeClr val="accent6">
                  <a:lumMod val="5000"/>
                  <a:lumOff val="95000"/>
                </a:schemeClr>
              </a:gs>
              <a:gs pos="66000">
                <a:schemeClr val="accent6">
                  <a:lumMod val="45000"/>
                  <a:lumOff val="55000"/>
                </a:schemeClr>
              </a:gs>
              <a:gs pos="100000">
                <a:schemeClr val="accent6">
                  <a:lumMod val="70000"/>
                  <a:lumOff val="3000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3" name="Meet our awesome leader">
            <a:extLst>
              <a:ext uri="{FF2B5EF4-FFF2-40B4-BE49-F238E27FC236}">
                <a16:creationId xmlns:a16="http://schemas.microsoft.com/office/drawing/2014/main" id="{1C538234-FB0F-B502-29CB-D3E9C5BB470D}"/>
              </a:ext>
            </a:extLst>
          </p:cNvPr>
          <p:cNvSpPr txBox="1"/>
          <p:nvPr/>
        </p:nvSpPr>
        <p:spPr>
          <a:xfrm>
            <a:off x="254009" y="125826"/>
            <a:ext cx="9309090" cy="639677"/>
          </a:xfrm>
          <a:prstGeom prst="rect">
            <a:avLst/>
          </a:prstGeom>
          <a:ln w="12700">
            <a:miter lim="400000"/>
          </a:ln>
          <a:extLst>
            <a:ext uri="{C572A759-6A51-4108-AA02-DFA0A04FC94B}">
              <ma14:wrappingTextBoxFlag xmlns="" xmlns:ma14="http://schemas.microsoft.com/office/mac/drawingml/2011/main" val="1"/>
            </a:ext>
          </a:extLst>
        </p:spPr>
        <p:txBody>
          <a:bodyPr wrap="square" lIns="29021" tIns="29021" rIns="29021" bIns="29021" anchor="ctr" anchorCtr="0">
            <a:normAutofit/>
          </a:bodyPr>
          <a:lstStyle>
            <a:lvl1pPr defTabSz="825500">
              <a:lnSpc>
                <a:spcPct val="100000"/>
              </a:lnSpc>
              <a:defRPr sz="8500" spc="85">
                <a:solidFill>
                  <a:srgbClr val="FFFFFF"/>
                </a:solidFill>
                <a:latin typeface="Vidaloka "/>
                <a:ea typeface="Vidaloka "/>
                <a:cs typeface="Vidaloka "/>
                <a:sym typeface="Vidaloka "/>
              </a:defRPr>
            </a:lvl1pPr>
          </a:lstStyle>
          <a:p>
            <a:r>
              <a:rPr lang="ja-JP" altLang="en-US" sz="2400" b="1" dirty="0">
                <a:solidFill>
                  <a:srgbClr val="3F3F3F"/>
                </a:solidFill>
                <a:latin typeface="Meiryo" panose="020B0604030504040204" pitchFamily="34" charset="-128"/>
                <a:ea typeface="Meiryo" panose="020B0604030504040204" pitchFamily="34" charset="-128"/>
              </a:rPr>
              <a:t>企画料金</a:t>
            </a:r>
          </a:p>
        </p:txBody>
      </p:sp>
      <p:sp>
        <p:nvSpPr>
          <p:cNvPr id="10" name="Text Placeholder 3">
            <a:extLst>
              <a:ext uri="{FF2B5EF4-FFF2-40B4-BE49-F238E27FC236}">
                <a16:creationId xmlns:a16="http://schemas.microsoft.com/office/drawing/2014/main" id="{8668AF32-AA24-EB58-DB79-2F7D047529FF}"/>
              </a:ext>
            </a:extLst>
          </p:cNvPr>
          <p:cNvSpPr txBox="1">
            <a:spLocks/>
          </p:cNvSpPr>
          <p:nvPr/>
        </p:nvSpPr>
        <p:spPr>
          <a:xfrm>
            <a:off x="250238" y="760229"/>
            <a:ext cx="9405524" cy="1196077"/>
          </a:xfrm>
          <a:prstGeom prst="rect">
            <a:avLst/>
          </a:prstGeom>
          <a:noFill/>
          <a:ln w="12700">
            <a:miter lim="400000"/>
          </a:ln>
          <a:extLst>
            <a:ext uri="{C572A759-6A51-4108-AA02-DFA0A04FC94B}">
              <ma14:wrappingTextBoxFlag xmlns="" xmlns:ma14="http://schemas.microsoft.com/office/mac/drawingml/2011/main" val="1"/>
            </a:ext>
          </a:extLst>
        </p:spPr>
        <p:txBody>
          <a:bodyPr lIns="91439" tIns="45719" rIns="91439" bIns="45719" anchor="t" anchorCtr="0"/>
          <a:lst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a:lstStyle>
          <a:p>
            <a:pPr hangingPunct="1">
              <a:lnSpc>
                <a:spcPct val="150000"/>
              </a:lnSpc>
            </a:pPr>
            <a:r>
              <a:rPr lang="ja-JP" altLang="en-US" sz="1600" dirty="0">
                <a:latin typeface="Meiryo"/>
                <a:ea typeface="Meiryo"/>
              </a:rPr>
              <a:t>今回の特集企画では、特集に合わせた商品の企業様にご提案をさせていただきます！</a:t>
            </a:r>
            <a:endParaRPr lang="en-US" altLang="ja-JP" sz="1600" dirty="0">
              <a:latin typeface="Meiryo"/>
              <a:ea typeface="Meiryo"/>
            </a:endParaRPr>
          </a:p>
          <a:p>
            <a:pPr hangingPunct="1">
              <a:lnSpc>
                <a:spcPct val="150000"/>
              </a:lnSpc>
            </a:pPr>
            <a:r>
              <a:rPr lang="ja-JP" altLang="en-US" sz="1600" dirty="0">
                <a:latin typeface="Meiryo"/>
                <a:ea typeface="Meiryo"/>
              </a:rPr>
              <a:t>出版社のコンテンツ制作を活かして、雑誌と</a:t>
            </a:r>
            <a:r>
              <a:rPr lang="en-US" altLang="ja-JP" sz="1600" dirty="0">
                <a:latin typeface="Meiryo"/>
                <a:ea typeface="Meiryo"/>
              </a:rPr>
              <a:t>WEB</a:t>
            </a:r>
            <a:r>
              <a:rPr lang="ja-JP" altLang="en-US" sz="1600" dirty="0">
                <a:latin typeface="Meiryo"/>
                <a:ea typeface="Meiryo"/>
              </a:rPr>
              <a:t>でのリーチ（認知）ができるセット企画です。</a:t>
            </a:r>
            <a:endParaRPr lang="en-US" altLang="ja-JP" sz="1600" dirty="0">
              <a:latin typeface="Meiryo"/>
              <a:ea typeface="Meiryo"/>
            </a:endParaRPr>
          </a:p>
          <a:p>
            <a:pPr hangingPunct="1">
              <a:lnSpc>
                <a:spcPct val="150000"/>
              </a:lnSpc>
            </a:pPr>
            <a:r>
              <a:rPr lang="ja-JP" altLang="en-US" sz="1600" dirty="0">
                <a:latin typeface="Meiryo"/>
                <a:ea typeface="Meiryo"/>
              </a:rPr>
              <a:t>今まで分断して発注していたコストを一元化することで、コスト削減もできる企画となります！</a:t>
            </a:r>
            <a:endParaRPr lang="en-US" altLang="ja-JP" sz="1600" dirty="0">
              <a:latin typeface="Meiryo"/>
              <a:ea typeface="Meiryo"/>
            </a:endParaRPr>
          </a:p>
          <a:p>
            <a:pPr hangingPunct="1">
              <a:lnSpc>
                <a:spcPct val="150000"/>
              </a:lnSpc>
            </a:pPr>
            <a:r>
              <a:rPr lang="ja-JP" altLang="en-US" sz="1600" dirty="0">
                <a:latin typeface="Meiryo"/>
                <a:ea typeface="Meiryo"/>
              </a:rPr>
              <a:t>この機会にご発注をお願いします！</a:t>
            </a:r>
            <a:endParaRPr lang="en-US" sz="1600" dirty="0">
              <a:latin typeface="Meiryo"/>
              <a:ea typeface="Meiryo"/>
            </a:endParaRPr>
          </a:p>
        </p:txBody>
      </p:sp>
      <p:grpSp>
        <p:nvGrpSpPr>
          <p:cNvPr id="20" name="グループ化 19">
            <a:extLst>
              <a:ext uri="{FF2B5EF4-FFF2-40B4-BE49-F238E27FC236}">
                <a16:creationId xmlns:a16="http://schemas.microsoft.com/office/drawing/2014/main" id="{9DE8C57F-2A00-B960-125E-FC251F555DCF}"/>
              </a:ext>
            </a:extLst>
          </p:cNvPr>
          <p:cNvGrpSpPr/>
          <p:nvPr/>
        </p:nvGrpSpPr>
        <p:grpSpPr>
          <a:xfrm>
            <a:off x="3370456" y="2611341"/>
            <a:ext cx="6339927" cy="3905922"/>
            <a:chOff x="1183793" y="2400499"/>
            <a:chExt cx="6339927" cy="3905922"/>
          </a:xfrm>
        </p:grpSpPr>
        <p:sp>
          <p:nvSpPr>
            <p:cNvPr id="14" name="正方形/長方形 13">
              <a:extLst>
                <a:ext uri="{FF2B5EF4-FFF2-40B4-BE49-F238E27FC236}">
                  <a16:creationId xmlns:a16="http://schemas.microsoft.com/office/drawing/2014/main" id="{A8993999-8A91-DB79-43F8-C45DF4737F97}"/>
                </a:ext>
              </a:extLst>
            </p:cNvPr>
            <p:cNvSpPr/>
            <p:nvPr/>
          </p:nvSpPr>
          <p:spPr>
            <a:xfrm>
              <a:off x="4807068" y="3874808"/>
              <a:ext cx="2560278" cy="1992091"/>
            </a:xfrm>
            <a:prstGeom prst="rect">
              <a:avLst/>
            </a:prstGeom>
            <a:solidFill>
              <a:srgbClr val="FFC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ctr" defTabSz="825500" rtl="0" fontAlgn="auto" latinLnBrk="0" hangingPunct="0">
                <a:lnSpc>
                  <a:spcPct val="160000"/>
                </a:lnSpc>
                <a:spcBef>
                  <a:spcPts val="0"/>
                </a:spcBef>
                <a:spcAft>
                  <a:spcPts val="0"/>
                </a:spcAft>
                <a:buClrTx/>
                <a:buSzTx/>
                <a:buFontTx/>
                <a:buNone/>
                <a:tabLst/>
              </a:pPr>
              <a:r>
                <a:rPr kumimoji="0" lang="ja-JP" altLang="en-US" sz="2000" b="1" i="0" u="none" strike="noStrike" cap="none" spc="0" normalizeH="0" baseline="0" dirty="0">
                  <a:ln>
                    <a:noFill/>
                  </a:ln>
                  <a:solidFill>
                    <a:srgbClr val="FF0000"/>
                  </a:solidFill>
                  <a:effectLst/>
                  <a:uFillTx/>
                  <a:latin typeface="Lato Regular"/>
                  <a:ea typeface="Lato Regular"/>
                  <a:cs typeface="Lato Regular"/>
                  <a:sym typeface="Lato Regular"/>
                </a:rPr>
                <a:t>特集企画</a:t>
              </a:r>
              <a:endParaRPr kumimoji="0" lang="en-US" altLang="ja-JP" sz="2000" b="1" i="0" u="none" strike="noStrike" cap="none" spc="0" normalizeH="0" baseline="0" dirty="0">
                <a:ln>
                  <a:noFill/>
                </a:ln>
                <a:solidFill>
                  <a:srgbClr val="FF0000"/>
                </a:solidFill>
                <a:effectLst/>
                <a:uFillTx/>
                <a:latin typeface="Lato Regular"/>
                <a:ea typeface="Lato Regular"/>
                <a:cs typeface="Lato Regular"/>
                <a:sym typeface="Lato Regular"/>
              </a:endParaRPr>
            </a:p>
            <a:p>
              <a:pPr marL="0" marR="0" indent="0" algn="ctr" defTabSz="825500" rtl="0" fontAlgn="auto" latinLnBrk="0" hangingPunct="0">
                <a:lnSpc>
                  <a:spcPct val="160000"/>
                </a:lnSpc>
                <a:spcBef>
                  <a:spcPts val="0"/>
                </a:spcBef>
                <a:spcAft>
                  <a:spcPts val="0"/>
                </a:spcAft>
                <a:buClrTx/>
                <a:buSzTx/>
                <a:buFontTx/>
                <a:buNone/>
                <a:tabLst/>
              </a:pPr>
              <a:r>
                <a:rPr kumimoji="0" lang="en-US" altLang="ja-JP" sz="2000" b="1" i="0" u="none" strike="noStrike" cap="none" spc="0" normalizeH="0" baseline="0" dirty="0">
                  <a:ln>
                    <a:noFill/>
                  </a:ln>
                  <a:solidFill>
                    <a:srgbClr val="FF0000"/>
                  </a:solidFill>
                  <a:effectLst/>
                  <a:uFillTx/>
                  <a:latin typeface="Lato Regular"/>
                  <a:ea typeface="Lato Regular"/>
                  <a:cs typeface="Lato Regular"/>
                  <a:sym typeface="Lato Regular"/>
                </a:rPr>
                <a:t>G300</a:t>
              </a:r>
              <a:r>
                <a:rPr kumimoji="0" lang="ja-JP" altLang="en-US" sz="2000" b="1" i="0" u="none" strike="noStrike" cap="none" spc="0" normalizeH="0" baseline="0" dirty="0">
                  <a:ln>
                    <a:noFill/>
                  </a:ln>
                  <a:solidFill>
                    <a:srgbClr val="FF0000"/>
                  </a:solidFill>
                  <a:effectLst/>
                  <a:uFillTx/>
                  <a:latin typeface="Lato Regular"/>
                  <a:ea typeface="Lato Regular"/>
                  <a:cs typeface="Lato Regular"/>
                  <a:sym typeface="Lato Regular"/>
                </a:rPr>
                <a:t>万円</a:t>
              </a:r>
            </a:p>
          </p:txBody>
        </p:sp>
        <p:sp>
          <p:nvSpPr>
            <p:cNvPr id="11" name="正方形/長方形 10">
              <a:extLst>
                <a:ext uri="{FF2B5EF4-FFF2-40B4-BE49-F238E27FC236}">
                  <a16:creationId xmlns:a16="http://schemas.microsoft.com/office/drawing/2014/main" id="{6BDF8B95-6F7D-D25D-ECDC-4143153F6A3A}"/>
                </a:ext>
              </a:extLst>
            </p:cNvPr>
            <p:cNvSpPr/>
            <p:nvPr/>
          </p:nvSpPr>
          <p:spPr>
            <a:xfrm>
              <a:off x="1423137" y="4484200"/>
              <a:ext cx="2560278" cy="1235615"/>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ctr" defTabSz="825500" rtl="0" fontAlgn="auto" latinLnBrk="0" hangingPunct="0">
                <a:lnSpc>
                  <a:spcPct val="160000"/>
                </a:lnSpc>
                <a:spcBef>
                  <a:spcPts val="0"/>
                </a:spcBef>
                <a:spcAft>
                  <a:spcPts val="0"/>
                </a:spcAft>
                <a:buClrTx/>
                <a:buSzTx/>
                <a:buFontTx/>
                <a:buNone/>
                <a:tabLst/>
              </a:pPr>
              <a:r>
                <a:rPr kumimoji="0" lang="ja-JP" altLang="en-US" sz="2000" b="0" i="0" u="none" strike="noStrike" cap="none" spc="0" normalizeH="0" baseline="0" dirty="0">
                  <a:ln>
                    <a:noFill/>
                  </a:ln>
                  <a:solidFill>
                    <a:srgbClr val="000000"/>
                  </a:solidFill>
                  <a:effectLst/>
                  <a:uFillTx/>
                  <a:latin typeface="Lato Regular"/>
                  <a:ea typeface="Lato Regular"/>
                  <a:cs typeface="Lato Regular"/>
                  <a:sym typeface="Lato Regular"/>
                </a:rPr>
                <a:t>雑誌タイアップ</a:t>
              </a:r>
              <a:endParaRPr kumimoji="0" lang="en-US" altLang="ja-JP" sz="2000" b="0" i="0" u="none" strike="noStrike" cap="none" spc="0" normalizeH="0" baseline="0" dirty="0">
                <a:ln>
                  <a:noFill/>
                </a:ln>
                <a:solidFill>
                  <a:srgbClr val="000000"/>
                </a:solidFill>
                <a:effectLst/>
                <a:uFillTx/>
                <a:latin typeface="Lato Regular"/>
                <a:ea typeface="Lato Regular"/>
                <a:cs typeface="Lato Regular"/>
                <a:sym typeface="Lato Regular"/>
              </a:endParaRPr>
            </a:p>
            <a:p>
              <a:pPr marL="0" marR="0" indent="0" algn="ctr" defTabSz="825500" rtl="0" fontAlgn="auto" latinLnBrk="0" hangingPunct="0">
                <a:lnSpc>
                  <a:spcPct val="160000"/>
                </a:lnSpc>
                <a:spcBef>
                  <a:spcPts val="0"/>
                </a:spcBef>
                <a:spcAft>
                  <a:spcPts val="0"/>
                </a:spcAft>
                <a:buClrTx/>
                <a:buSzTx/>
                <a:buFontTx/>
                <a:buNone/>
                <a:tabLst/>
              </a:pPr>
              <a:r>
                <a:rPr lang="ja-JP" altLang="en-US" sz="2000" spc="0" dirty="0">
                  <a:solidFill>
                    <a:srgbClr val="000000"/>
                  </a:solidFill>
                </a:rPr>
                <a:t>約</a:t>
              </a:r>
              <a:r>
                <a:rPr lang="en-US" altLang="ja-JP" sz="2000" spc="0" dirty="0">
                  <a:solidFill>
                    <a:srgbClr val="000000"/>
                  </a:solidFill>
                </a:rPr>
                <a:t>200</a:t>
              </a:r>
              <a:r>
                <a:rPr lang="ja-JP" altLang="en-US" sz="2000" spc="0" dirty="0">
                  <a:solidFill>
                    <a:srgbClr val="000000"/>
                  </a:solidFill>
                </a:rPr>
                <a:t>万円</a:t>
              </a:r>
              <a:endParaRPr kumimoji="0" lang="ja-JP" altLang="en-US" sz="20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
          <p:nvSpPr>
            <p:cNvPr id="9" name="正方形/長方形 8">
              <a:extLst>
                <a:ext uri="{FF2B5EF4-FFF2-40B4-BE49-F238E27FC236}">
                  <a16:creationId xmlns:a16="http://schemas.microsoft.com/office/drawing/2014/main" id="{F0E75F7E-7D9C-6E38-0C94-A56160B1E4C7}"/>
                </a:ext>
              </a:extLst>
            </p:cNvPr>
            <p:cNvSpPr/>
            <p:nvPr/>
          </p:nvSpPr>
          <p:spPr>
            <a:xfrm>
              <a:off x="4078520" y="5855607"/>
              <a:ext cx="3445200" cy="450814"/>
            </a:xfrm>
            <a:prstGeom prst="rect">
              <a:avLst/>
            </a:prstGeom>
            <a:solidFill>
              <a:srgbClr val="FF5050"/>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ctr" defTabSz="825500" rtl="0" fontAlgn="auto" latinLnBrk="0" hangingPunct="0">
                <a:lnSpc>
                  <a:spcPct val="160000"/>
                </a:lnSpc>
                <a:spcBef>
                  <a:spcPts val="0"/>
                </a:spcBef>
                <a:spcAft>
                  <a:spcPts val="0"/>
                </a:spcAft>
                <a:buClrTx/>
                <a:buSzTx/>
                <a:buFontTx/>
                <a:buNone/>
                <a:tabLst/>
              </a:pPr>
              <a:r>
                <a:rPr kumimoji="0" lang="ja-JP" altLang="en-US" sz="2000" b="1" i="0" u="none" strike="noStrike" cap="none" spc="0" normalizeH="0" baseline="0" dirty="0">
                  <a:ln>
                    <a:noFill/>
                  </a:ln>
                  <a:solidFill>
                    <a:schemeClr val="bg1"/>
                  </a:solidFill>
                  <a:effectLst/>
                  <a:uFillTx/>
                  <a:latin typeface="Lato Regular"/>
                  <a:ea typeface="Lato Regular"/>
                  <a:cs typeface="Lato Regular"/>
                  <a:sym typeface="Lato Regular"/>
                </a:rPr>
                <a:t>　セット価格</a:t>
              </a:r>
            </a:p>
          </p:txBody>
        </p:sp>
        <p:sp>
          <p:nvSpPr>
            <p:cNvPr id="4" name="矢印: 五方向 3">
              <a:extLst>
                <a:ext uri="{FF2B5EF4-FFF2-40B4-BE49-F238E27FC236}">
                  <a16:creationId xmlns:a16="http://schemas.microsoft.com/office/drawing/2014/main" id="{C5D25C87-1F38-F2EE-54B0-192297AD613B}"/>
                </a:ext>
              </a:extLst>
            </p:cNvPr>
            <p:cNvSpPr/>
            <p:nvPr/>
          </p:nvSpPr>
          <p:spPr>
            <a:xfrm>
              <a:off x="1183793" y="5855607"/>
              <a:ext cx="3366000" cy="450814"/>
            </a:xfrm>
            <a:prstGeom prst="homePlate">
              <a:avLst/>
            </a:prstGeom>
            <a:solidFill>
              <a:schemeClr val="accent6">
                <a:lumMod val="40000"/>
                <a:lumOff val="60000"/>
              </a:schemeClr>
            </a:solidFill>
            <a:ln w="12700"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ctr" defTabSz="825500" rtl="0" fontAlgn="auto" latinLnBrk="0" hangingPunct="0">
                <a:lnSpc>
                  <a:spcPct val="160000"/>
                </a:lnSpc>
                <a:spcBef>
                  <a:spcPts val="0"/>
                </a:spcBef>
                <a:spcAft>
                  <a:spcPts val="0"/>
                </a:spcAft>
                <a:buClrTx/>
                <a:buSzTx/>
                <a:buFontTx/>
                <a:buNone/>
                <a:tabLst/>
              </a:pPr>
              <a:r>
                <a:rPr lang="ja-JP" altLang="en-US" sz="2000" b="1" spc="0" dirty="0">
                  <a:solidFill>
                    <a:schemeClr val="bg1"/>
                  </a:solidFill>
                </a:rPr>
                <a:t>今まで</a:t>
              </a:r>
              <a:endParaRPr kumimoji="0" lang="ja-JP" altLang="en-US" sz="2000" b="1" i="0" u="none" strike="noStrike" cap="none" spc="0" normalizeH="0" baseline="0" dirty="0">
                <a:ln>
                  <a:noFill/>
                </a:ln>
                <a:solidFill>
                  <a:schemeClr val="bg1"/>
                </a:solidFill>
                <a:effectLst/>
                <a:uFillTx/>
                <a:latin typeface="Lato Regular"/>
                <a:ea typeface="Lato Regular"/>
                <a:cs typeface="Lato Regular"/>
                <a:sym typeface="Lato Regular"/>
              </a:endParaRPr>
            </a:p>
          </p:txBody>
        </p:sp>
        <p:sp>
          <p:nvSpPr>
            <p:cNvPr id="12" name="正方形/長方形 11">
              <a:extLst>
                <a:ext uri="{FF2B5EF4-FFF2-40B4-BE49-F238E27FC236}">
                  <a16:creationId xmlns:a16="http://schemas.microsoft.com/office/drawing/2014/main" id="{E519D5F7-3184-553B-BF75-74D3F7168C17}"/>
                </a:ext>
              </a:extLst>
            </p:cNvPr>
            <p:cNvSpPr/>
            <p:nvPr/>
          </p:nvSpPr>
          <p:spPr>
            <a:xfrm>
              <a:off x="1427230" y="3415364"/>
              <a:ext cx="2560278" cy="982859"/>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ctr" defTabSz="825500" rtl="0" fontAlgn="auto" latinLnBrk="0" hangingPunct="0">
                <a:lnSpc>
                  <a:spcPct val="160000"/>
                </a:lnSpc>
                <a:spcBef>
                  <a:spcPts val="0"/>
                </a:spcBef>
                <a:spcAft>
                  <a:spcPts val="0"/>
                </a:spcAft>
                <a:buClrTx/>
                <a:buSzTx/>
                <a:buFontTx/>
                <a:buNone/>
                <a:tabLst/>
              </a:pPr>
              <a:r>
                <a:rPr kumimoji="0" lang="en-US" altLang="ja-JP" sz="2000" b="0" i="0" u="none" strike="noStrike" cap="none" spc="0" normalizeH="0" baseline="0" dirty="0">
                  <a:ln>
                    <a:noFill/>
                  </a:ln>
                  <a:solidFill>
                    <a:srgbClr val="000000"/>
                  </a:solidFill>
                  <a:effectLst/>
                  <a:uFillTx/>
                  <a:cs typeface="Lato Regular"/>
                  <a:sym typeface="Lato Regular"/>
                </a:rPr>
                <a:t>WEB</a:t>
              </a:r>
              <a:r>
                <a:rPr kumimoji="0" lang="ja-JP" altLang="en-US" sz="2000" b="0" i="0" u="none" strike="noStrike" cap="none" spc="0" normalizeH="0" baseline="0" dirty="0">
                  <a:ln>
                    <a:noFill/>
                  </a:ln>
                  <a:solidFill>
                    <a:srgbClr val="000000"/>
                  </a:solidFill>
                  <a:effectLst/>
                  <a:uFillTx/>
                  <a:ea typeface="+mn-ea"/>
                  <a:cs typeface="Lato Regular"/>
                  <a:sym typeface="Lato Regular"/>
                </a:rPr>
                <a:t>タイアップ</a:t>
              </a:r>
              <a:endParaRPr kumimoji="0" lang="en-US" altLang="ja-JP" sz="2000" b="0" i="0" u="none" strike="noStrike" cap="none" spc="0" normalizeH="0" baseline="0" dirty="0">
                <a:ln>
                  <a:noFill/>
                </a:ln>
                <a:solidFill>
                  <a:srgbClr val="000000"/>
                </a:solidFill>
                <a:effectLst/>
                <a:uFillTx/>
                <a:cs typeface="Lato Regular"/>
                <a:sym typeface="Lato Regular"/>
              </a:endParaRPr>
            </a:p>
            <a:p>
              <a:pPr marL="0" marR="0" indent="0" algn="ctr" defTabSz="825500" rtl="0" fontAlgn="auto" latinLnBrk="0" hangingPunct="0">
                <a:lnSpc>
                  <a:spcPct val="160000"/>
                </a:lnSpc>
                <a:spcBef>
                  <a:spcPts val="0"/>
                </a:spcBef>
                <a:spcAft>
                  <a:spcPts val="0"/>
                </a:spcAft>
                <a:buClrTx/>
                <a:buSzTx/>
                <a:buFontTx/>
                <a:buNone/>
                <a:tabLst/>
              </a:pPr>
              <a:r>
                <a:rPr lang="ja-JP" altLang="en-US" sz="2000" spc="0" dirty="0">
                  <a:solidFill>
                    <a:srgbClr val="000000"/>
                  </a:solidFill>
                </a:rPr>
                <a:t>約</a:t>
              </a:r>
              <a:r>
                <a:rPr lang="en-US" altLang="ja-JP" sz="2000" spc="0" dirty="0">
                  <a:solidFill>
                    <a:srgbClr val="000000"/>
                  </a:solidFill>
                </a:rPr>
                <a:t>150</a:t>
              </a:r>
              <a:r>
                <a:rPr lang="ja-JP" altLang="en-US" sz="2000" spc="0" dirty="0">
                  <a:solidFill>
                    <a:srgbClr val="000000"/>
                  </a:solidFill>
                </a:rPr>
                <a:t>万円</a:t>
              </a:r>
              <a:endParaRPr lang="en-US" altLang="ja-JP" sz="2000" spc="0" dirty="0">
                <a:solidFill>
                  <a:srgbClr val="000000"/>
                </a:solidFill>
              </a:endParaRPr>
            </a:p>
          </p:txBody>
        </p:sp>
        <p:sp>
          <p:nvSpPr>
            <p:cNvPr id="13" name="正方形/長方形 12">
              <a:extLst>
                <a:ext uri="{FF2B5EF4-FFF2-40B4-BE49-F238E27FC236}">
                  <a16:creationId xmlns:a16="http://schemas.microsoft.com/office/drawing/2014/main" id="{E889C34D-377A-5DD2-1A55-3A98E1BF6CC5}"/>
                </a:ext>
              </a:extLst>
            </p:cNvPr>
            <p:cNvSpPr/>
            <p:nvPr/>
          </p:nvSpPr>
          <p:spPr>
            <a:xfrm>
              <a:off x="1441242" y="2400499"/>
              <a:ext cx="2560278" cy="952463"/>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ctr" defTabSz="825500" rtl="0" fontAlgn="auto" latinLnBrk="0" hangingPunct="0">
                <a:lnSpc>
                  <a:spcPct val="160000"/>
                </a:lnSpc>
                <a:spcBef>
                  <a:spcPts val="0"/>
                </a:spcBef>
                <a:spcAft>
                  <a:spcPts val="0"/>
                </a:spcAft>
                <a:buClrTx/>
                <a:buSzTx/>
                <a:buFontTx/>
                <a:buNone/>
                <a:tabLst/>
              </a:pPr>
              <a:r>
                <a:rPr kumimoji="0" lang="ja-JP" altLang="en-US" sz="2000" b="0" i="0" u="none" strike="noStrike" cap="none" spc="0" normalizeH="0" baseline="0" dirty="0">
                  <a:ln>
                    <a:noFill/>
                  </a:ln>
                  <a:solidFill>
                    <a:srgbClr val="000000"/>
                  </a:solidFill>
                  <a:effectLst/>
                  <a:uFillTx/>
                  <a:ea typeface="+mn-ea"/>
                  <a:cs typeface="Lato Regular"/>
                  <a:sym typeface="Lato Regular"/>
                </a:rPr>
                <a:t>販促制作</a:t>
              </a:r>
              <a:r>
                <a:rPr kumimoji="0" lang="en-US" altLang="ja-JP" sz="2000" b="0" i="0" u="none" strike="noStrike" cap="none" spc="0" normalizeH="0" baseline="0" dirty="0">
                  <a:ln>
                    <a:noFill/>
                  </a:ln>
                  <a:solidFill>
                    <a:srgbClr val="000000"/>
                  </a:solidFill>
                  <a:effectLst/>
                  <a:uFillTx/>
                  <a:cs typeface="Lato Regular"/>
                  <a:sym typeface="Lato Regular"/>
                </a:rPr>
                <a:t>(</a:t>
              </a:r>
              <a:r>
                <a:rPr kumimoji="0" lang="ja-JP" altLang="en-US" sz="2000" b="0" i="0" u="none" strike="noStrike" cap="none" spc="0" normalizeH="0" baseline="0" dirty="0">
                  <a:ln>
                    <a:noFill/>
                  </a:ln>
                  <a:solidFill>
                    <a:srgbClr val="000000"/>
                  </a:solidFill>
                  <a:effectLst/>
                  <a:uFillTx/>
                  <a:ea typeface="+mn-ea"/>
                  <a:cs typeface="Lato Regular"/>
                  <a:sym typeface="Lato Regular"/>
                </a:rPr>
                <a:t>二次使用</a:t>
              </a:r>
              <a:r>
                <a:rPr kumimoji="0" lang="en-US" altLang="ja-JP" sz="2000" b="0" i="0" u="none" strike="noStrike" cap="none" spc="0" normalizeH="0" baseline="0" dirty="0">
                  <a:ln>
                    <a:noFill/>
                  </a:ln>
                  <a:solidFill>
                    <a:srgbClr val="000000"/>
                  </a:solidFill>
                  <a:effectLst/>
                  <a:uFillTx/>
                  <a:cs typeface="Lato Regular"/>
                  <a:sym typeface="Lato Regular"/>
                </a:rPr>
                <a:t>)</a:t>
              </a:r>
            </a:p>
            <a:p>
              <a:pPr marL="0" marR="0" indent="0" algn="ctr" defTabSz="825500" rtl="0" fontAlgn="auto" latinLnBrk="0" hangingPunct="0">
                <a:lnSpc>
                  <a:spcPct val="160000"/>
                </a:lnSpc>
                <a:spcBef>
                  <a:spcPts val="0"/>
                </a:spcBef>
                <a:spcAft>
                  <a:spcPts val="0"/>
                </a:spcAft>
                <a:buClrTx/>
                <a:buSzTx/>
                <a:buFontTx/>
                <a:buNone/>
                <a:tabLst/>
              </a:pPr>
              <a:r>
                <a:rPr lang="ja-JP" altLang="en-US" sz="2000" spc="0" dirty="0">
                  <a:solidFill>
                    <a:srgbClr val="000000"/>
                  </a:solidFill>
                </a:rPr>
                <a:t>約</a:t>
              </a:r>
              <a:r>
                <a:rPr lang="en-US" altLang="ja-JP" sz="2000" spc="0" dirty="0">
                  <a:solidFill>
                    <a:srgbClr val="000000"/>
                  </a:solidFill>
                </a:rPr>
                <a:t>100</a:t>
              </a:r>
              <a:r>
                <a:rPr lang="ja-JP" altLang="en-US" sz="2000" spc="0" dirty="0">
                  <a:solidFill>
                    <a:srgbClr val="000000"/>
                  </a:solidFill>
                </a:rPr>
                <a:t>万円</a:t>
              </a:r>
              <a:endParaRPr kumimoji="0" lang="en-US" altLang="ja-JP" sz="2000" b="0" i="0" u="none" strike="noStrike" cap="none" spc="0" normalizeH="0" baseline="0" dirty="0">
                <a:ln>
                  <a:noFill/>
                </a:ln>
                <a:solidFill>
                  <a:srgbClr val="000000"/>
                </a:solidFill>
                <a:effectLst/>
                <a:uFillTx/>
                <a:cs typeface="Lato Regular"/>
                <a:sym typeface="Lato Regular"/>
              </a:endParaRPr>
            </a:p>
          </p:txBody>
        </p:sp>
        <p:cxnSp>
          <p:nvCxnSpPr>
            <p:cNvPr id="16" name="直線矢印コネクタ 15">
              <a:extLst>
                <a:ext uri="{FF2B5EF4-FFF2-40B4-BE49-F238E27FC236}">
                  <a16:creationId xmlns:a16="http://schemas.microsoft.com/office/drawing/2014/main" id="{4E8E08E4-4325-73F1-B969-A72DB0D473D6}"/>
                </a:ext>
              </a:extLst>
            </p:cNvPr>
            <p:cNvCxnSpPr>
              <a:cxnSpLocks/>
            </p:cNvCxnSpPr>
            <p:nvPr/>
          </p:nvCxnSpPr>
          <p:spPr>
            <a:xfrm>
              <a:off x="4001520" y="2585016"/>
              <a:ext cx="805548" cy="1321778"/>
            </a:xfrm>
            <a:prstGeom prst="straightConnector1">
              <a:avLst/>
            </a:prstGeom>
            <a:noFill/>
            <a:ln w="381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7" name="正方形/長方形 16">
              <a:extLst>
                <a:ext uri="{FF2B5EF4-FFF2-40B4-BE49-F238E27FC236}">
                  <a16:creationId xmlns:a16="http://schemas.microsoft.com/office/drawing/2014/main" id="{495E9468-C162-536D-94B7-D8E860171987}"/>
                </a:ext>
              </a:extLst>
            </p:cNvPr>
            <p:cNvSpPr/>
            <p:nvPr/>
          </p:nvSpPr>
          <p:spPr>
            <a:xfrm>
              <a:off x="4835092" y="2641950"/>
              <a:ext cx="2484981" cy="1187214"/>
            </a:xfrm>
            <a:prstGeom prst="rect">
              <a:avLst/>
            </a:prstGeom>
            <a:noFill/>
            <a:ln w="38100" cap="flat">
              <a:solidFill>
                <a:schemeClr val="tx1"/>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ctr" defTabSz="825500" rtl="0" fontAlgn="auto" latinLnBrk="0" hangingPunct="0">
                <a:lnSpc>
                  <a:spcPct val="160000"/>
                </a:lnSpc>
                <a:spcBef>
                  <a:spcPts val="0"/>
                </a:spcBef>
                <a:spcAft>
                  <a:spcPts val="0"/>
                </a:spcAft>
                <a:buClrTx/>
                <a:buSzTx/>
                <a:buFontTx/>
                <a:buNone/>
                <a:tabLst/>
              </a:pPr>
              <a:r>
                <a:rPr kumimoji="0" lang="ja-JP" altLang="en-US" sz="2000" b="1" i="0" u="none" strike="noStrike" cap="none" spc="0" normalizeH="0" baseline="0" dirty="0">
                  <a:ln>
                    <a:noFill/>
                  </a:ln>
                  <a:solidFill>
                    <a:srgbClr val="FF0000"/>
                  </a:solidFill>
                  <a:effectLst/>
                  <a:uFillTx/>
                  <a:latin typeface="Lato Regular"/>
                  <a:ea typeface="Lato Regular"/>
                  <a:cs typeface="Lato Regular"/>
                  <a:sym typeface="Lato Regular"/>
                </a:rPr>
                <a:t>約</a:t>
              </a:r>
              <a:r>
                <a:rPr kumimoji="0" lang="en-US" altLang="ja-JP" sz="2000" b="1" i="0" u="none" strike="noStrike" cap="none" spc="0" normalizeH="0" baseline="0" dirty="0">
                  <a:ln>
                    <a:noFill/>
                  </a:ln>
                  <a:solidFill>
                    <a:srgbClr val="FF0000"/>
                  </a:solidFill>
                  <a:effectLst/>
                  <a:uFillTx/>
                  <a:latin typeface="Lato Regular"/>
                  <a:ea typeface="Lato Regular"/>
                  <a:cs typeface="Lato Regular"/>
                  <a:sym typeface="Lato Regular"/>
                </a:rPr>
                <a:t>150</a:t>
              </a:r>
              <a:r>
                <a:rPr kumimoji="0" lang="ja-JP" altLang="en-US" sz="2000" b="1" i="0" u="none" strike="noStrike" cap="none" spc="0" normalizeH="0" baseline="0" dirty="0">
                  <a:ln>
                    <a:noFill/>
                  </a:ln>
                  <a:solidFill>
                    <a:srgbClr val="FF0000"/>
                  </a:solidFill>
                  <a:effectLst/>
                  <a:uFillTx/>
                  <a:latin typeface="Lato Regular"/>
                  <a:ea typeface="Lato Regular"/>
                  <a:cs typeface="Lato Regular"/>
                  <a:sym typeface="Lato Regular"/>
                </a:rPr>
                <a:t>万円お得！</a:t>
              </a:r>
            </a:p>
          </p:txBody>
        </p:sp>
      </p:grpSp>
      <p:sp>
        <p:nvSpPr>
          <p:cNvPr id="21" name="Text Placeholder 3">
            <a:extLst>
              <a:ext uri="{FF2B5EF4-FFF2-40B4-BE49-F238E27FC236}">
                <a16:creationId xmlns:a16="http://schemas.microsoft.com/office/drawing/2014/main" id="{C06E6645-AD7C-0AD1-DE03-A1324EB04013}"/>
              </a:ext>
            </a:extLst>
          </p:cNvPr>
          <p:cNvSpPr txBox="1">
            <a:spLocks/>
          </p:cNvSpPr>
          <p:nvPr/>
        </p:nvSpPr>
        <p:spPr>
          <a:xfrm>
            <a:off x="231002" y="2427884"/>
            <a:ext cx="3238021" cy="3679704"/>
          </a:xfrm>
          <a:prstGeom prst="rect">
            <a:avLst/>
          </a:prstGeom>
          <a:noFill/>
          <a:ln w="12700">
            <a:miter lim="400000"/>
          </a:ln>
          <a:extLst>
            <a:ext uri="{C572A759-6A51-4108-AA02-DFA0A04FC94B}">
              <ma14:wrappingTextBoxFlag xmlns="" xmlns:ma14="http://schemas.microsoft.com/office/mac/drawingml/2011/main" val="1"/>
            </a:ext>
          </a:extLst>
        </p:spPr>
        <p:txBody>
          <a:bodyPr lIns="91439" tIns="45719" rIns="91439" bIns="45719" anchor="t" anchorCtr="0"/>
          <a:lstStyle>
            <a:lvl1pPr marL="0"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1pPr>
            <a:lvl2pPr marL="200491"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2pPr>
            <a:lvl3pPr marL="400982"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3pPr>
            <a:lvl4pPr marL="601474"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4pPr>
            <a:lvl5pPr marL="801965" marR="0" indent="0" algn="l" defTabSz="335401" latinLnBrk="0">
              <a:lnSpc>
                <a:spcPct val="200000"/>
              </a:lnSpc>
              <a:spcBef>
                <a:spcPts val="0"/>
              </a:spcBef>
              <a:spcAft>
                <a:spcPts val="0"/>
              </a:spcAft>
              <a:buClrTx/>
              <a:buSzPct val="100000"/>
              <a:buFont typeface="Source Sans Pro Regular"/>
              <a:buNone/>
              <a:tabLst/>
              <a:defRPr sz="813" b="0" i="0" u="none" strike="noStrike" cap="none" spc="0" baseline="0">
                <a:ln>
                  <a:noFill/>
                </a:ln>
                <a:solidFill>
                  <a:schemeClr val="bg1">
                    <a:lumMod val="50000"/>
                  </a:schemeClr>
                </a:solidFill>
                <a:uFillTx/>
                <a:latin typeface="+mn-ea"/>
                <a:ea typeface="+mn-ea"/>
                <a:cs typeface="Source Sans Pro Regular"/>
                <a:sym typeface="Source Sans Pro Regular"/>
              </a:defRPr>
            </a:lvl5pPr>
            <a:lvl6pPr marL="1102701"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6pPr>
            <a:lvl7pPr marL="1303192"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7pPr>
            <a:lvl8pPr marL="1503683"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8pPr>
            <a:lvl9pPr marL="1704175" marR="0" indent="-100245" algn="l" defTabSz="335401" latinLnBrk="0">
              <a:lnSpc>
                <a:spcPct val="130000"/>
              </a:lnSpc>
              <a:spcBef>
                <a:spcPts val="0"/>
              </a:spcBef>
              <a:spcAft>
                <a:spcPts val="0"/>
              </a:spcAft>
              <a:buClrTx/>
              <a:buSzPct val="100000"/>
              <a:buFont typeface="Source Sans Pro Regular"/>
              <a:buChar char="•"/>
              <a:tabLst/>
              <a:defRPr sz="853" b="0" i="0" u="none" strike="noStrike" cap="none" spc="-9" baseline="0">
                <a:ln>
                  <a:noFill/>
                </a:ln>
                <a:solidFill>
                  <a:srgbClr val="8B8C8C"/>
                </a:solidFill>
                <a:uFillTx/>
                <a:latin typeface="Source Sans Pro Regular"/>
                <a:ea typeface="Source Sans Pro Regular"/>
                <a:cs typeface="Source Sans Pro Regular"/>
                <a:sym typeface="Source Sans Pro Regular"/>
              </a:defRPr>
            </a:lvl9pPr>
          </a:lstStyle>
          <a:p>
            <a:pPr hangingPunct="1">
              <a:lnSpc>
                <a:spcPct val="100000"/>
              </a:lnSpc>
            </a:pPr>
            <a:r>
              <a:rPr lang="en-US" altLang="ja-JP" sz="1600" dirty="0">
                <a:latin typeface="Meiryo"/>
                <a:ea typeface="Meiryo"/>
              </a:rPr>
              <a:t>【</a:t>
            </a:r>
            <a:r>
              <a:rPr lang="ja-JP" altLang="en-US" sz="1600" dirty="0">
                <a:latin typeface="Meiryo"/>
                <a:ea typeface="Meiryo"/>
              </a:rPr>
              <a:t>企画詳細</a:t>
            </a:r>
            <a:r>
              <a:rPr lang="en-US" altLang="ja-JP" sz="1600" dirty="0">
                <a:latin typeface="Meiryo"/>
                <a:ea typeface="Meiryo"/>
              </a:rPr>
              <a:t>】</a:t>
            </a:r>
          </a:p>
          <a:p>
            <a:pPr hangingPunct="1">
              <a:lnSpc>
                <a:spcPct val="100000"/>
              </a:lnSpc>
            </a:pPr>
            <a:endParaRPr lang="en-US" altLang="ja-JP" sz="800" dirty="0">
              <a:latin typeface="Meiryo"/>
              <a:ea typeface="Meiryo"/>
            </a:endParaRPr>
          </a:p>
          <a:p>
            <a:pPr hangingPunct="1">
              <a:lnSpc>
                <a:spcPct val="100000"/>
              </a:lnSpc>
            </a:pPr>
            <a:r>
              <a:rPr lang="ja-JP" altLang="en-US" sz="1600" dirty="0">
                <a:latin typeface="Meiryo"/>
                <a:ea typeface="Meiryo"/>
              </a:rPr>
              <a:t>①</a:t>
            </a:r>
            <a:r>
              <a:rPr lang="en-US" altLang="ja-JP" sz="1600" dirty="0">
                <a:latin typeface="Meiryo"/>
                <a:ea typeface="Meiryo"/>
              </a:rPr>
              <a:t>『</a:t>
            </a:r>
            <a:r>
              <a:rPr lang="ja-JP" altLang="en-US" sz="1600" dirty="0">
                <a:latin typeface="Meiryo"/>
                <a:ea typeface="Meiryo"/>
              </a:rPr>
              <a:t>ゆうゆう</a:t>
            </a:r>
            <a:r>
              <a:rPr lang="en-US" altLang="ja-JP" sz="1600" dirty="0">
                <a:latin typeface="Meiryo"/>
                <a:ea typeface="Meiryo"/>
              </a:rPr>
              <a:t>』4C2P</a:t>
            </a:r>
            <a:r>
              <a:rPr lang="ja-JP" altLang="en-US" sz="1600" dirty="0">
                <a:latin typeface="Meiryo"/>
                <a:ea typeface="Meiryo"/>
              </a:rPr>
              <a:t>タイアップ</a:t>
            </a:r>
            <a:endParaRPr lang="en-US" altLang="ja-JP" sz="1600" dirty="0">
              <a:latin typeface="Meiryo"/>
              <a:ea typeface="Meiryo"/>
            </a:endParaRPr>
          </a:p>
          <a:p>
            <a:pPr hangingPunct="1">
              <a:lnSpc>
                <a:spcPct val="100000"/>
              </a:lnSpc>
            </a:pPr>
            <a:r>
              <a:rPr lang="ja-JP" altLang="en-US" sz="1600" dirty="0">
                <a:latin typeface="Meiryo"/>
                <a:ea typeface="Meiryo"/>
              </a:rPr>
              <a:t>　</a:t>
            </a:r>
            <a:r>
              <a:rPr lang="ja-JP" altLang="en-US" sz="1400" dirty="0">
                <a:latin typeface="Meiryo"/>
                <a:ea typeface="Meiryo"/>
              </a:rPr>
              <a:t>定価：</a:t>
            </a:r>
            <a:r>
              <a:rPr lang="en-US" altLang="ja-JP" sz="1400" dirty="0">
                <a:latin typeface="Meiryo"/>
                <a:ea typeface="Meiryo"/>
              </a:rPr>
              <a:t>230</a:t>
            </a:r>
            <a:r>
              <a:rPr lang="ja-JP" altLang="en-US" sz="1400" dirty="0">
                <a:latin typeface="Meiryo"/>
                <a:ea typeface="Meiryo"/>
              </a:rPr>
              <a:t>万円＋制作費</a:t>
            </a:r>
            <a:r>
              <a:rPr lang="en-US" altLang="ja-JP" sz="1400" dirty="0">
                <a:latin typeface="Meiryo"/>
                <a:ea typeface="Meiryo"/>
              </a:rPr>
              <a:t>50</a:t>
            </a:r>
            <a:r>
              <a:rPr lang="ja-JP" altLang="en-US" sz="1400" dirty="0">
                <a:latin typeface="Meiryo"/>
                <a:ea typeface="Meiryo"/>
              </a:rPr>
              <a:t>万円</a:t>
            </a:r>
            <a:endParaRPr lang="en-US" altLang="ja-JP" sz="1600" dirty="0">
              <a:latin typeface="Meiryo"/>
              <a:ea typeface="Meiryo"/>
            </a:endParaRPr>
          </a:p>
          <a:p>
            <a:pPr hangingPunct="1">
              <a:lnSpc>
                <a:spcPct val="100000"/>
              </a:lnSpc>
            </a:pPr>
            <a:r>
              <a:rPr lang="ja-JP" altLang="en-US" sz="1600" dirty="0">
                <a:latin typeface="Meiryo"/>
                <a:ea typeface="Meiryo"/>
              </a:rPr>
              <a:t>②</a:t>
            </a:r>
            <a:r>
              <a:rPr lang="en-US" altLang="ja-JP" sz="1600" dirty="0">
                <a:latin typeface="Meiryo"/>
                <a:ea typeface="Meiryo"/>
              </a:rPr>
              <a:t>『</a:t>
            </a:r>
            <a:r>
              <a:rPr lang="ja-JP" altLang="en-US" sz="1600" dirty="0">
                <a:latin typeface="Meiryo"/>
                <a:ea typeface="Meiryo"/>
              </a:rPr>
              <a:t>マチュアリスト</a:t>
            </a:r>
            <a:r>
              <a:rPr lang="en-US" altLang="ja-JP" sz="1600" dirty="0">
                <a:latin typeface="Meiryo"/>
                <a:ea typeface="Meiryo"/>
              </a:rPr>
              <a:t>』</a:t>
            </a:r>
            <a:r>
              <a:rPr lang="ja-JP" altLang="en-US" sz="1600" dirty="0">
                <a:latin typeface="Meiryo"/>
                <a:ea typeface="Meiryo"/>
              </a:rPr>
              <a:t>で①の</a:t>
            </a:r>
            <a:endParaRPr lang="en-US" altLang="ja-JP" sz="1600" dirty="0">
              <a:latin typeface="Meiryo"/>
              <a:ea typeface="Meiryo"/>
            </a:endParaRPr>
          </a:p>
          <a:p>
            <a:pPr hangingPunct="1">
              <a:lnSpc>
                <a:spcPct val="100000"/>
              </a:lnSpc>
            </a:pPr>
            <a:r>
              <a:rPr lang="ja-JP" altLang="en-US" sz="1600" dirty="0">
                <a:latin typeface="Meiryo"/>
                <a:ea typeface="Meiryo"/>
              </a:rPr>
              <a:t>　素材を活用した記事</a:t>
            </a:r>
            <a:r>
              <a:rPr lang="en-US" altLang="ja-JP" sz="1600" dirty="0">
                <a:latin typeface="Meiryo"/>
                <a:ea typeface="Meiryo"/>
              </a:rPr>
              <a:t>1</a:t>
            </a:r>
            <a:r>
              <a:rPr lang="ja-JP" altLang="en-US" sz="1600" dirty="0">
                <a:latin typeface="Meiryo"/>
                <a:ea typeface="Meiryo"/>
              </a:rPr>
              <a:t>本</a:t>
            </a:r>
            <a:endParaRPr lang="en-US" altLang="ja-JP" sz="1600" dirty="0">
              <a:latin typeface="Meiryo"/>
              <a:ea typeface="Meiryo"/>
            </a:endParaRPr>
          </a:p>
          <a:p>
            <a:pPr hangingPunct="1">
              <a:lnSpc>
                <a:spcPct val="100000"/>
              </a:lnSpc>
            </a:pPr>
            <a:r>
              <a:rPr lang="ja-JP" altLang="en-US" sz="1600" dirty="0">
                <a:latin typeface="Meiryo"/>
                <a:ea typeface="Meiryo"/>
              </a:rPr>
              <a:t>　（</a:t>
            </a:r>
            <a:r>
              <a:rPr lang="en-US" altLang="ja-JP" sz="1600" dirty="0">
                <a:latin typeface="Meiryo"/>
                <a:ea typeface="Meiryo"/>
              </a:rPr>
              <a:t>10,000PV</a:t>
            </a:r>
            <a:r>
              <a:rPr lang="ja-JP" altLang="en-US" sz="1600" dirty="0">
                <a:latin typeface="Meiryo"/>
                <a:ea typeface="Meiryo"/>
              </a:rPr>
              <a:t>保証）</a:t>
            </a:r>
            <a:endParaRPr lang="en-US" altLang="ja-JP" sz="1600" dirty="0">
              <a:latin typeface="Meiryo"/>
              <a:ea typeface="Meiryo"/>
            </a:endParaRPr>
          </a:p>
          <a:p>
            <a:pPr hangingPunct="1">
              <a:lnSpc>
                <a:spcPct val="100000"/>
              </a:lnSpc>
            </a:pPr>
            <a:r>
              <a:rPr lang="ja-JP" altLang="en-US" sz="1600" dirty="0">
                <a:latin typeface="Meiryo"/>
                <a:ea typeface="Meiryo"/>
              </a:rPr>
              <a:t>　</a:t>
            </a:r>
            <a:r>
              <a:rPr lang="ja-JP" altLang="en-US" sz="1400" dirty="0">
                <a:latin typeface="Meiryo"/>
                <a:ea typeface="Meiryo"/>
              </a:rPr>
              <a:t>定価：</a:t>
            </a:r>
            <a:r>
              <a:rPr lang="en-US" altLang="ja-JP" sz="1400" dirty="0">
                <a:latin typeface="Meiryo"/>
                <a:ea typeface="Meiryo"/>
              </a:rPr>
              <a:t>G150</a:t>
            </a:r>
            <a:r>
              <a:rPr lang="ja-JP" altLang="en-US" sz="1400" dirty="0">
                <a:latin typeface="Meiryo"/>
                <a:ea typeface="Meiryo"/>
              </a:rPr>
              <a:t>万円</a:t>
            </a:r>
            <a:endParaRPr lang="en-US" altLang="ja-JP" sz="1400" dirty="0">
              <a:latin typeface="Meiryo"/>
              <a:ea typeface="Meiryo"/>
            </a:endParaRPr>
          </a:p>
          <a:p>
            <a:pPr hangingPunct="1">
              <a:lnSpc>
                <a:spcPct val="100000"/>
              </a:lnSpc>
            </a:pPr>
            <a:r>
              <a:rPr lang="ja-JP" altLang="en-US" sz="1600" dirty="0">
                <a:latin typeface="Meiryo"/>
                <a:ea typeface="Meiryo"/>
              </a:rPr>
              <a:t>③</a:t>
            </a:r>
            <a:r>
              <a:rPr lang="en-US" altLang="ja-JP" sz="1600" dirty="0">
                <a:latin typeface="Meiryo"/>
                <a:ea typeface="Meiryo"/>
              </a:rPr>
              <a:t>3</a:t>
            </a:r>
            <a:r>
              <a:rPr lang="ja-JP" altLang="en-US" sz="1600" dirty="0">
                <a:latin typeface="Meiryo"/>
                <a:ea typeface="Meiryo"/>
              </a:rPr>
              <a:t>ヵ月の二次使用</a:t>
            </a:r>
            <a:endParaRPr lang="en-US" altLang="ja-JP" sz="1600" dirty="0">
              <a:latin typeface="Meiryo"/>
              <a:ea typeface="Meiryo"/>
            </a:endParaRPr>
          </a:p>
          <a:p>
            <a:pPr hangingPunct="1">
              <a:lnSpc>
                <a:spcPct val="100000"/>
              </a:lnSpc>
            </a:pPr>
            <a:r>
              <a:rPr lang="ja-JP" altLang="en-US" sz="1600" dirty="0">
                <a:latin typeface="Meiryo"/>
                <a:ea typeface="Meiryo"/>
              </a:rPr>
              <a:t>　</a:t>
            </a:r>
            <a:r>
              <a:rPr lang="ja-JP" altLang="en-US" sz="1400" dirty="0">
                <a:latin typeface="Meiryo"/>
                <a:ea typeface="Meiryo"/>
              </a:rPr>
              <a:t>約</a:t>
            </a:r>
            <a:r>
              <a:rPr lang="en-US" altLang="ja-JP" sz="1400" dirty="0">
                <a:latin typeface="Meiryo"/>
                <a:ea typeface="Meiryo"/>
              </a:rPr>
              <a:t>50</a:t>
            </a:r>
            <a:r>
              <a:rPr lang="ja-JP" altLang="en-US" sz="1400" dirty="0">
                <a:latin typeface="Meiryo"/>
                <a:ea typeface="Meiryo"/>
              </a:rPr>
              <a:t>万円</a:t>
            </a:r>
            <a:endParaRPr lang="en-US" altLang="ja-JP" sz="1600" dirty="0">
              <a:latin typeface="Meiryo"/>
              <a:ea typeface="Meiryo"/>
            </a:endParaRPr>
          </a:p>
          <a:p>
            <a:pPr hangingPunct="1">
              <a:lnSpc>
                <a:spcPct val="100000"/>
              </a:lnSpc>
            </a:pPr>
            <a:endParaRPr lang="en-US" altLang="ja-JP" sz="800" dirty="0">
              <a:latin typeface="Meiryo"/>
              <a:ea typeface="Meiryo"/>
            </a:endParaRPr>
          </a:p>
          <a:p>
            <a:pPr hangingPunct="1">
              <a:lnSpc>
                <a:spcPct val="100000"/>
              </a:lnSpc>
            </a:pPr>
            <a:endParaRPr lang="en-US" altLang="ja-JP" sz="1600" dirty="0">
              <a:latin typeface="Meiryo"/>
              <a:ea typeface="Meiryo"/>
            </a:endParaRPr>
          </a:p>
          <a:p>
            <a:pPr hangingPunct="1">
              <a:lnSpc>
                <a:spcPct val="100000"/>
              </a:lnSpc>
            </a:pPr>
            <a:r>
              <a:rPr lang="en-US" altLang="ja-JP" sz="1600" dirty="0">
                <a:latin typeface="Meiryo"/>
                <a:ea typeface="Meiryo"/>
              </a:rPr>
              <a:t>【</a:t>
            </a:r>
            <a:r>
              <a:rPr lang="ja-JP" altLang="en-US" sz="1600" dirty="0">
                <a:latin typeface="Meiryo"/>
                <a:ea typeface="Meiryo"/>
              </a:rPr>
              <a:t>企画料金</a:t>
            </a:r>
            <a:r>
              <a:rPr lang="en-US" altLang="ja-JP" sz="1600" dirty="0">
                <a:latin typeface="Meiryo"/>
                <a:ea typeface="Meiryo"/>
              </a:rPr>
              <a:t>】</a:t>
            </a:r>
          </a:p>
          <a:p>
            <a:pPr hangingPunct="1">
              <a:lnSpc>
                <a:spcPct val="100000"/>
              </a:lnSpc>
            </a:pPr>
            <a:endParaRPr lang="en-US" altLang="ja-JP" sz="800" dirty="0">
              <a:latin typeface="Meiryo"/>
              <a:ea typeface="Meiryo"/>
            </a:endParaRPr>
          </a:p>
          <a:p>
            <a:pPr hangingPunct="1">
              <a:lnSpc>
                <a:spcPct val="100000"/>
              </a:lnSpc>
            </a:pPr>
            <a:r>
              <a:rPr lang="en-US" altLang="ja-JP" sz="2000" b="1" dirty="0">
                <a:solidFill>
                  <a:srgbClr val="FF0000"/>
                </a:solidFill>
                <a:latin typeface="Meiryo"/>
                <a:ea typeface="Meiryo"/>
              </a:rPr>
              <a:t>	</a:t>
            </a:r>
            <a:r>
              <a:rPr lang="ja-JP" altLang="en-US" sz="2000" b="1" dirty="0">
                <a:solidFill>
                  <a:srgbClr val="FF0000"/>
                </a:solidFill>
                <a:latin typeface="Meiryo"/>
                <a:ea typeface="Meiryo"/>
              </a:rPr>
              <a:t>①～③のセット料金</a:t>
            </a:r>
            <a:endParaRPr lang="en-US" altLang="ja-JP" sz="2000" b="1" dirty="0">
              <a:solidFill>
                <a:srgbClr val="FF0000"/>
              </a:solidFill>
              <a:latin typeface="Meiryo"/>
              <a:ea typeface="Meiryo"/>
            </a:endParaRPr>
          </a:p>
          <a:p>
            <a:pPr hangingPunct="1">
              <a:lnSpc>
                <a:spcPct val="100000"/>
              </a:lnSpc>
            </a:pPr>
            <a:r>
              <a:rPr lang="en-US" altLang="ja-JP" sz="2000" b="1" dirty="0">
                <a:solidFill>
                  <a:srgbClr val="FF0000"/>
                </a:solidFill>
                <a:latin typeface="Meiryo"/>
                <a:ea typeface="Meiryo"/>
              </a:rPr>
              <a:t>	</a:t>
            </a:r>
            <a:r>
              <a:rPr lang="en-US" altLang="ja-JP" sz="2400" b="1" dirty="0">
                <a:solidFill>
                  <a:srgbClr val="FF0000"/>
                </a:solidFill>
                <a:latin typeface="Meiryo"/>
                <a:ea typeface="Meiryo"/>
              </a:rPr>
              <a:t>G300</a:t>
            </a:r>
            <a:r>
              <a:rPr lang="ja-JP" altLang="en-US" sz="2400" b="1" dirty="0">
                <a:solidFill>
                  <a:srgbClr val="FF0000"/>
                </a:solidFill>
                <a:latin typeface="Meiryo"/>
                <a:ea typeface="Meiryo"/>
              </a:rPr>
              <a:t>万円</a:t>
            </a:r>
            <a:endParaRPr lang="en-US" altLang="ja-JP" sz="2400" b="1" dirty="0">
              <a:solidFill>
                <a:srgbClr val="FF0000"/>
              </a:solidFill>
              <a:latin typeface="Meiryo"/>
              <a:ea typeface="Meiryo"/>
            </a:endParaRPr>
          </a:p>
        </p:txBody>
      </p:sp>
      <p:sp>
        <p:nvSpPr>
          <p:cNvPr id="22" name="四角形: 角を丸くする 21">
            <a:extLst>
              <a:ext uri="{FF2B5EF4-FFF2-40B4-BE49-F238E27FC236}">
                <a16:creationId xmlns:a16="http://schemas.microsoft.com/office/drawing/2014/main" id="{CE99AA46-20F9-5ACB-2925-92557310CDF8}"/>
              </a:ext>
            </a:extLst>
          </p:cNvPr>
          <p:cNvSpPr/>
          <p:nvPr/>
        </p:nvSpPr>
        <p:spPr>
          <a:xfrm>
            <a:off x="258293" y="2761565"/>
            <a:ext cx="3238021" cy="2088682"/>
          </a:xfrm>
          <a:prstGeom prst="roundRect">
            <a:avLst>
              <a:gd name="adj" fmla="val 9755"/>
            </a:avLst>
          </a:prstGeom>
          <a:noFill/>
          <a:ln w="19050" cap="flat">
            <a:solidFill>
              <a:schemeClr val="tx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
        <p:nvSpPr>
          <p:cNvPr id="23" name="四角形: 角を丸くする 22">
            <a:extLst>
              <a:ext uri="{FF2B5EF4-FFF2-40B4-BE49-F238E27FC236}">
                <a16:creationId xmlns:a16="http://schemas.microsoft.com/office/drawing/2014/main" id="{27D799EC-15BC-7CC0-1328-F40EB2B948F7}"/>
              </a:ext>
            </a:extLst>
          </p:cNvPr>
          <p:cNvSpPr/>
          <p:nvPr/>
        </p:nvSpPr>
        <p:spPr>
          <a:xfrm>
            <a:off x="382487" y="5463492"/>
            <a:ext cx="2881144" cy="719497"/>
          </a:xfrm>
          <a:prstGeom prst="roundRect">
            <a:avLst>
              <a:gd name="adj" fmla="val 9755"/>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FF0000"/>
              </a:solidFill>
              <a:effectLst/>
              <a:uFillTx/>
              <a:latin typeface="Lato Regular"/>
              <a:ea typeface="Lato Regular"/>
              <a:cs typeface="Lato Regular"/>
              <a:sym typeface="Lato Regular"/>
            </a:endParaRPr>
          </a:p>
        </p:txBody>
      </p:sp>
      <p:sp>
        <p:nvSpPr>
          <p:cNvPr id="5" name="矢印: 下 4">
            <a:extLst>
              <a:ext uri="{FF2B5EF4-FFF2-40B4-BE49-F238E27FC236}">
                <a16:creationId xmlns:a16="http://schemas.microsoft.com/office/drawing/2014/main" id="{612461E3-D62F-4B0A-32CF-996DC3D5B9A5}"/>
              </a:ext>
            </a:extLst>
          </p:cNvPr>
          <p:cNvSpPr/>
          <p:nvPr/>
        </p:nvSpPr>
        <p:spPr>
          <a:xfrm>
            <a:off x="1782947" y="4840509"/>
            <a:ext cx="192499" cy="671542"/>
          </a:xfrm>
          <a:prstGeom prst="downArrow">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82987" tIns="82987" rIns="82987" bIns="82987" numCol="1" spcCol="38100" rtlCol="0" anchor="ctr">
            <a:spAutoFit/>
          </a:bodyPr>
          <a:lstStyle/>
          <a:p>
            <a:pPr marL="0" marR="0" indent="0" algn="just" defTabSz="825500" rtl="0" fontAlgn="auto" latinLnBrk="0" hangingPunct="0">
              <a:lnSpc>
                <a:spcPct val="160000"/>
              </a:lnSpc>
              <a:spcBef>
                <a:spcPts val="0"/>
              </a:spcBef>
              <a:spcAft>
                <a:spcPts val="0"/>
              </a:spcAft>
              <a:buClrTx/>
              <a:buSzTx/>
              <a:buFontTx/>
              <a:buNone/>
              <a:tabLst/>
            </a:pPr>
            <a:endParaRPr kumimoji="0" lang="ja-JP" altLang="en-US" sz="2000" b="0" i="0" u="none" strike="noStrike" cap="none" spc="0" normalizeH="0" baseline="0">
              <a:ln>
                <a:noFill/>
              </a:ln>
              <a:solidFill>
                <a:srgbClr val="000000"/>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1669890256"/>
      </p:ext>
    </p:extLst>
  </p:cSld>
  <p:clrMapOvr>
    <a:masterClrMapping/>
  </p:clrMapOvr>
  <p:transition spd="med"/>
</p:sld>
</file>

<file path=ppt/theme/theme1.xml><?xml version="1.0" encoding="utf-8"?>
<a:theme xmlns:a="http://schemas.openxmlformats.org/drawingml/2006/main" name="White">
  <a:themeElements>
    <a:clrScheme name="Silhouette">
      <a:dk1>
        <a:srgbClr val="FFFFFF"/>
      </a:dk1>
      <a:lt1>
        <a:srgbClr val="ABA9A7"/>
      </a:lt1>
      <a:dk2>
        <a:srgbClr val="5E5E5E"/>
      </a:dk2>
      <a:lt2>
        <a:srgbClr val="D6D5D5"/>
      </a:lt2>
      <a:accent1>
        <a:srgbClr val="E5CCBC"/>
      </a:accent1>
      <a:accent2>
        <a:srgbClr val="D4BEA7"/>
      </a:accent2>
      <a:accent3>
        <a:srgbClr val="E17856"/>
      </a:accent3>
      <a:accent4>
        <a:srgbClr val="7F4C36"/>
      </a:accent4>
      <a:accent5>
        <a:srgbClr val="D3D9DA"/>
      </a:accent5>
      <a:accent6>
        <a:srgbClr val="A8BEC4"/>
      </a:accent6>
      <a:hlink>
        <a:srgbClr val="000000"/>
      </a:hlink>
      <a:folHlink>
        <a:srgbClr val="83A3A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CDBE"/>
        </a:solidFill>
        <a:ln w="12700" cap="flat">
          <a:noFill/>
          <a:miter lim="400000"/>
        </a:ln>
        <a:effectLst/>
        <a:sp3d/>
      </a:spPr>
      <a:bodyPr rot="0" spcFirstLastPara="1" vertOverflow="overflow" horzOverflow="overflow" vert="horz" wrap="square" lIns="82987" tIns="82987" rIns="82987" bIns="82987" numCol="1" spcCol="38100" rtlCol="0" anchor="ctr">
        <a:spAutoFit/>
      </a:bodyPr>
      <a:lstStyle>
        <a:defPPr marL="0" marR="0" indent="0" algn="just" defTabSz="825500" rtl="0" fontAlgn="auto" latinLnBrk="0" hangingPunct="0">
          <a:lnSpc>
            <a:spcPct val="16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AC2C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06391" rtl="0" fontAlgn="auto" latinLnBrk="0" hangingPunct="0">
          <a:lnSpc>
            <a:spcPct val="140000"/>
          </a:lnSpc>
          <a:spcBef>
            <a:spcPts val="0"/>
          </a:spcBef>
          <a:spcAft>
            <a:spcPts val="0"/>
          </a:spcAft>
          <a:buClrTx/>
          <a:buSzTx/>
          <a:buFontTx/>
          <a:buNone/>
          <a:tabLst/>
          <a:defRPr kumimoji="0" sz="1900" b="0" i="0" u="none" strike="noStrike" cap="none" spc="20" normalizeH="0" baseline="0">
            <a:ln>
              <a:noFill/>
            </a:ln>
            <a:solidFill>
              <a:srgbClr val="ABA9A7"/>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Semibold"/>
        <a:ea typeface="Lato Semibold"/>
        <a:cs typeface="Lato Semibold"/>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CDBE"/>
        </a:solidFill>
        <a:ln w="12700" cap="flat">
          <a:noFill/>
          <a:miter lim="400000"/>
        </a:ln>
        <a:effectLst/>
        <a:sp3d/>
      </a:spPr>
      <a:bodyPr rot="0" spcFirstLastPara="1" vertOverflow="overflow" horzOverflow="overflow" vert="horz" wrap="square" lIns="82987" tIns="82987" rIns="82987" bIns="82987" numCol="1" spcCol="38100" rtlCol="0" anchor="ctr">
        <a:spAutoFit/>
      </a:bodyPr>
      <a:lstStyle>
        <a:defPPr marL="0" marR="0" indent="0" algn="just" defTabSz="825500" rtl="0" fontAlgn="auto" latinLnBrk="0" hangingPunct="0">
          <a:lnSpc>
            <a:spcPct val="16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AC2C4"/>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06391" rtl="0" fontAlgn="auto" latinLnBrk="0" hangingPunct="0">
          <a:lnSpc>
            <a:spcPct val="140000"/>
          </a:lnSpc>
          <a:spcBef>
            <a:spcPts val="0"/>
          </a:spcBef>
          <a:spcAft>
            <a:spcPts val="0"/>
          </a:spcAft>
          <a:buClrTx/>
          <a:buSzTx/>
          <a:buFontTx/>
          <a:buNone/>
          <a:tabLst/>
          <a:defRPr kumimoji="0" sz="1900" b="0" i="0" u="none" strike="noStrike" cap="none" spc="20" normalizeH="0" baseline="0">
            <a:ln>
              <a:noFill/>
            </a:ln>
            <a:solidFill>
              <a:srgbClr val="ABA9A7"/>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1798</TotalTime>
  <Words>1336</Words>
  <Application>Microsoft Office PowerPoint</Application>
  <PresentationFormat>A4 210 x 297 mm</PresentationFormat>
  <Paragraphs>200</Paragraphs>
  <Slides>10</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10</vt:i4>
      </vt:variant>
    </vt:vector>
  </HeadingPairs>
  <TitlesOfParts>
    <vt:vector size="23" baseType="lpstr">
      <vt:lpstr>ＭＳ Ｐゴシック</vt:lpstr>
      <vt:lpstr>Source Sans Pro Regular</vt:lpstr>
      <vt:lpstr>UD デジタル 教科書体 NK-B</vt:lpstr>
      <vt:lpstr>ヒラギノ角ゴ ProN W3</vt:lpstr>
      <vt:lpstr>メイリオ</vt:lpstr>
      <vt:lpstr>メイリオ</vt:lpstr>
      <vt:lpstr>나눔바른고딕</vt:lpstr>
      <vt:lpstr>游明朝</vt:lpstr>
      <vt:lpstr>Calibri</vt:lpstr>
      <vt:lpstr>Lato</vt:lpstr>
      <vt:lpstr>Lato Regular</vt:lpstr>
      <vt:lpstr>Times New Roman</vt:lpstr>
      <vt:lpstr>White</vt:lpstr>
      <vt:lpstr>マチュア～シニア世代特集企画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silhouette.</dc:title>
  <dc:creator>Ana Park</dc:creator>
  <cp:lastModifiedBy>内之倉 まゆみ</cp:lastModifiedBy>
  <cp:revision>24</cp:revision>
  <cp:lastPrinted>2024-03-18T03:20:47Z</cp:lastPrinted>
  <dcterms:modified xsi:type="dcterms:W3CDTF">2024-03-18T04:44:35Z</dcterms:modified>
</cp:coreProperties>
</file>