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087" autoAdjust="0"/>
  </p:normalViewPr>
  <p:slideViewPr>
    <p:cSldViewPr snapToGrid="0">
      <p:cViewPr varScale="1">
        <p:scale>
          <a:sx n="74" d="100"/>
          <a:sy n="74" d="100"/>
        </p:scale>
        <p:origin x="9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78427" cy="513508"/>
          </a:xfrm>
          <a:prstGeom prst="rect">
            <a:avLst/>
          </a:prstGeom>
        </p:spPr>
        <p:txBody>
          <a:bodyPr vert="horz" lIns="94636" tIns="47318" rIns="94636" bIns="47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6" y="5"/>
            <a:ext cx="3078427" cy="513508"/>
          </a:xfrm>
          <a:prstGeom prst="rect">
            <a:avLst/>
          </a:prstGeom>
        </p:spPr>
        <p:txBody>
          <a:bodyPr vert="horz" lIns="94636" tIns="47318" rIns="94636" bIns="47318" rtlCol="0"/>
          <a:lstStyle>
            <a:lvl1pPr algn="r">
              <a:defRPr sz="1200"/>
            </a:lvl1pPr>
          </a:lstStyle>
          <a:p>
            <a:fld id="{4B5BA673-5315-47F0-8EDA-E67277721B2E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6" tIns="47318" rIns="94636" bIns="47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12"/>
            <a:ext cx="5683250" cy="4029879"/>
          </a:xfrm>
          <a:prstGeom prst="rect">
            <a:avLst/>
          </a:prstGeom>
        </p:spPr>
        <p:txBody>
          <a:bodyPr vert="horz" lIns="94636" tIns="47318" rIns="94636" bIns="47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721107"/>
            <a:ext cx="3078427" cy="513507"/>
          </a:xfrm>
          <a:prstGeom prst="rect">
            <a:avLst/>
          </a:prstGeom>
        </p:spPr>
        <p:txBody>
          <a:bodyPr vert="horz" lIns="94636" tIns="47318" rIns="94636" bIns="47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6" y="9721107"/>
            <a:ext cx="3078427" cy="513507"/>
          </a:xfrm>
          <a:prstGeom prst="rect">
            <a:avLst/>
          </a:prstGeom>
        </p:spPr>
        <p:txBody>
          <a:bodyPr vert="horz" lIns="94636" tIns="47318" rIns="94636" bIns="47318" rtlCol="0" anchor="b"/>
          <a:lstStyle>
            <a:lvl1pPr algn="r">
              <a:defRPr sz="1200"/>
            </a:lvl1pPr>
          </a:lstStyle>
          <a:p>
            <a:fld id="{07D5BFDC-79CC-48B4-B944-E8F405C205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00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BFDC-79CC-48B4-B944-E8F405C205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95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6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5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51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91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3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95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23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23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06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7BACE-784E-436D-8805-0E125D447DA1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BA650-F2AB-4AFA-AF86-3738A6898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93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801867"/>
            <a:ext cx="10087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ゆうゆう８月号　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臨時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増刊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　　「幸せをつかむ生き方のコツ」</a:t>
            </a:r>
            <a:r>
              <a:rPr lang="ja-JP" altLang="en-US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（仮）</a:t>
            </a:r>
            <a:endParaRPr lang="en-US" altLang="ja-JP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日発売予定</a:t>
            </a:r>
            <a:endParaRPr kumimoji="1"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特集予定のご案内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788547C-9DB7-4EDE-8FA1-31BEB529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724" y="6242042"/>
            <a:ext cx="2088815" cy="323106"/>
          </a:xfrm>
          <a:prstGeom prst="rect">
            <a:avLst/>
          </a:prstGeom>
        </p:spPr>
      </p:pic>
      <p:pic>
        <p:nvPicPr>
          <p:cNvPr id="10" name="図 9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3480EC24-60E1-C111-0717-EF857977D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r="6513" b="8833"/>
          <a:stretch/>
        </p:blipFill>
        <p:spPr>
          <a:xfrm rot="16200000">
            <a:off x="1939086" y="3525327"/>
            <a:ext cx="2652870" cy="2098189"/>
          </a:xfrm>
          <a:prstGeom prst="rect">
            <a:avLst/>
          </a:prstGeom>
        </p:spPr>
      </p:pic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98277ED7-5240-D8D1-93A1-D86D8F6CC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18491"/>
              </p:ext>
            </p:extLst>
          </p:nvPr>
        </p:nvGraphicFramePr>
        <p:xfrm>
          <a:off x="5247705" y="3247986"/>
          <a:ext cx="2098189" cy="268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178105" imgH="5346415" progId="AcroExch.Document.DC">
                  <p:embed/>
                </p:oleObj>
              </mc:Choice>
              <mc:Fallback>
                <p:oleObj name="Acrobat Document" r:id="rId4" imgW="4178105" imgH="534641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7705" y="3247986"/>
                        <a:ext cx="2098189" cy="2684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15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93620" y="1058190"/>
            <a:ext cx="4369034" cy="5554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60583" y="2128931"/>
            <a:ext cx="4471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⬛広告料金（定価）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万円／天地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281mm×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222mm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万円／天地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297mm×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232mm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万円／天地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297mm×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左右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232mm</a:t>
            </a:r>
          </a:p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広告スペースは表周りのみになります。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0250" y="3525934"/>
            <a:ext cx="51564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★ゆうゆう本誌（</a:t>
            </a:r>
            <a:r>
              <a:rPr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kumimoji="1" lang="ja-JP" altLang="en-US" sz="14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月号）とのお得なセットプラン</a:t>
            </a:r>
            <a:endParaRPr kumimoji="1" lang="en-US" altLang="ja-JP" sz="14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ゆうゆう中面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4C1P+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増刊号表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G120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表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〃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⇨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en-US" altLang="ja-JP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772787" y="3429000"/>
            <a:ext cx="4879014" cy="1257394"/>
          </a:xfrm>
          <a:prstGeom prst="rect">
            <a:avLst/>
          </a:prstGeom>
          <a:noFill/>
          <a:ln w="60325" cmpd="tri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72787" y="4809363"/>
            <a:ext cx="221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⬛入稿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〆切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8911022" y="2739568"/>
            <a:ext cx="994015" cy="723900"/>
          </a:xfrm>
          <a:prstGeom prst="wedgeEllipseCallout">
            <a:avLst>
              <a:gd name="adj1" fmla="val -39683"/>
              <a:gd name="adj2" fmla="val 6187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62645" y="2909814"/>
            <a:ext cx="1152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誌あわせて</a:t>
            </a:r>
            <a:endParaRPr kumimoji="1" lang="en-US" altLang="ja-JP" sz="1100" b="1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100" b="1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万部！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C5C012-89E9-4796-A43A-D5727738D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48" y="154684"/>
            <a:ext cx="9030036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毎回、ご好評をいただいております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「ゆうゆう臨時増刊」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２０２４年７月売りで、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６弾の刊行が決定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致しました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「ゆうゆう」本誌同様に、読者からの強い支持をいただき、常に安定した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実売をいただいております。</a:t>
            </a:r>
            <a:endParaRPr kumimoji="0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「幸せをつかむ生き方のコツ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をテーマに、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著名人のを中心とした</a:t>
            </a:r>
            <a:r>
              <a:rPr kumimoji="0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に役立つ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情報を提供致します。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A305A2-73E8-4193-9CD6-18F51790F21C}"/>
              </a:ext>
            </a:extLst>
          </p:cNvPr>
          <p:cNvSpPr txBox="1"/>
          <p:nvPr/>
        </p:nvSpPr>
        <p:spPr>
          <a:xfrm>
            <a:off x="4660583" y="1051713"/>
            <a:ext cx="5285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⬛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MEDIA DATA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・発売日：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年７月１日（予定）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・予定発行部数：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・判型：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A4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変型　平綴じ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ゆうゆう通常版と判型が異なります。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 descr="テキスト&#10;&#10;低い精度で自動的に生成された説明">
            <a:extLst>
              <a:ext uri="{FF2B5EF4-FFF2-40B4-BE49-F238E27FC236}">
                <a16:creationId xmlns:a16="http://schemas.microsoft.com/office/drawing/2014/main" id="{98DF12B6-D662-40F5-8389-CDD464379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6052" r="8473" b="3791"/>
          <a:stretch/>
        </p:blipFill>
        <p:spPr>
          <a:xfrm rot="16200000">
            <a:off x="6294388" y="5207711"/>
            <a:ext cx="1547312" cy="120168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DA0710-1A86-841F-4A31-76B3A7940207}"/>
              </a:ext>
            </a:extLst>
          </p:cNvPr>
          <p:cNvSpPr txBox="1"/>
          <p:nvPr/>
        </p:nvSpPr>
        <p:spPr>
          <a:xfrm>
            <a:off x="274648" y="1260956"/>
            <a:ext cx="5071532" cy="497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</a:t>
            </a:r>
            <a:r>
              <a:rPr lang="ja-JP" altLang="en-US" sz="1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内容</a:t>
            </a:r>
            <a:r>
              <a:rPr lang="en-US" altLang="ja-JP" sz="1400" kern="100" dirty="0">
                <a:solidFill>
                  <a:srgbClr val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】</a:t>
            </a:r>
          </a:p>
          <a:p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①年齢を前向きにとらえる生き方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前田美波里さん、清水ミチコさん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中田喜子さん、阿川佐和子さん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②「自分磨き」はじめての一歩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恵俊彰さん、吉崎典子さん、横森理香さん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③幸福力を高める生き方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前野マドカさん、麻倉未稀さん</a:t>
            </a:r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、松本伊代さん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④もう、家族疲れで悩まない</a:t>
            </a:r>
            <a:endParaRPr lang="en-US" altLang="ja-JP" sz="1400" b="1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青木さやかさん、下重暁子さん</a:t>
            </a:r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en-US" altLang="ja-JP" sz="14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⑤やめて、手放しにラクになる</a:t>
            </a:r>
            <a:endParaRPr lang="en-US" altLang="ja-JP" sz="14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やましたひでこさん、沖幸子さん</a:t>
            </a:r>
            <a:endParaRPr lang="en-US" altLang="ja-JP" sz="1400" kern="100" dirty="0"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endParaRPr lang="en-US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b="1" kern="1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⑥病と向き合って生きる</a:t>
            </a:r>
            <a:endParaRPr lang="en-US" altLang="ja-JP" sz="1400" b="1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r>
              <a:rPr lang="ja-JP" altLang="en-US" sz="140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堀ちえみさん、山本譲二さん他</a:t>
            </a:r>
            <a:endParaRPr lang="ja-JP" altLang="ja-JP" sz="140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algn="just"/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050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9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EAEB8F15-7850-D456-7346-8698C4C68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999588"/>
              </p:ext>
            </p:extLst>
          </p:nvPr>
        </p:nvGraphicFramePr>
        <p:xfrm>
          <a:off x="7902137" y="5043071"/>
          <a:ext cx="1202794" cy="153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178041" imgH="5346331" progId="Acrobat.Document.DC">
                  <p:embed/>
                </p:oleObj>
              </mc:Choice>
              <mc:Fallback>
                <p:oleObj name="Acrobat Document" r:id="rId4" imgW="4178041" imgH="5346331" progId="Acrobat.Document.DC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AE2B3915-E58F-03FD-715D-411D74C957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2137" y="5043071"/>
                        <a:ext cx="1202794" cy="153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08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4045</TotalTime>
  <Words>355</Words>
  <Application>Microsoft Office PowerPoint</Application>
  <PresentationFormat>A4 210 x 297 mm</PresentationFormat>
  <Paragraphs>47</Paragraphs>
  <Slides>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メイリオ</vt:lpstr>
      <vt:lpstr>游ゴシック</vt:lpstr>
      <vt:lpstr>Arial</vt:lpstr>
      <vt:lpstr>Calibri</vt:lpstr>
      <vt:lpstr>Calibri Light</vt:lpstr>
      <vt:lpstr>Century</vt:lpstr>
      <vt:lpstr>Office テーマ</vt:lpstr>
      <vt:lpstr>Acrobat Document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滝川 真琴</dc:creator>
  <cp:lastModifiedBy>内之倉 まゆみ</cp:lastModifiedBy>
  <cp:revision>120</cp:revision>
  <cp:lastPrinted>2024-04-11T02:24:18Z</cp:lastPrinted>
  <dcterms:created xsi:type="dcterms:W3CDTF">2017-10-16T10:13:57Z</dcterms:created>
  <dcterms:modified xsi:type="dcterms:W3CDTF">2024-04-11T03:01:21Z</dcterms:modified>
</cp:coreProperties>
</file>